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3" r:id="rId4"/>
    <p:sldId id="257" r:id="rId5"/>
    <p:sldId id="258" r:id="rId6"/>
    <p:sldId id="260" r:id="rId7"/>
    <p:sldId id="262" r:id="rId8"/>
    <p:sldId id="259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33CC"/>
    <a:srgbClr val="FEF6F7"/>
    <a:srgbClr val="FEF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056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03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94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20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27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13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26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644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11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0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569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7679-77F6-4F5E-B648-277A9E9DA6D5}" type="datetimeFigureOut">
              <a:rPr lang="ru-RU" smtClean="0"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0FFE3-B345-4791-BA4D-448FFA5E9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2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№71 общеразвивающего вида с приоритетным осуществлением деятельности по физическому развитию детей  Калининского района Санкт-Петербурга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для детей младшего возраста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«Русские народные музыкальные инструменты»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646920" cy="3134042"/>
          </a:xfrm>
        </p:spPr>
        <p:txBody>
          <a:bodyPr>
            <a:normAutofit lnSpcReduction="10000"/>
          </a:bodyPr>
          <a:lstStyle/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Жиганова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 В.</a:t>
            </a:r>
          </a:p>
          <a:p>
            <a:pPr algn="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52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472440"/>
            <a:ext cx="117043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Знакомить детей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русскими народными музыкальными инструментами:  балалайка, ложки,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бубенцы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нравственно-патриотическое воспитание детей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Привлекать детей к правильному выполнению заданий, развивать устойчивое внимание при их выполнении.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правильно называть музыкальные  инструменты, ритмично играть на них, прислушиваться друг к другу.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эмоциональную сферу ребёнка при восприятии образцов русской народной инструментальной музыки.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чувство ритма, память, слух, координацию через исполнение на детских  музыкальных инструментах.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Обогащать словарный запас детей 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балалайка, ложки, бубенцы)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интереса к различным видам деятельности.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расширению кругозора детей.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94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05789" y="703159"/>
            <a:ext cx="5145214" cy="59842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543" y="3234518"/>
            <a:ext cx="3148849" cy="3598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32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724" y="1042837"/>
            <a:ext cx="3424381" cy="505794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617" y="414399"/>
            <a:ext cx="5429445" cy="631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6748" y="1870028"/>
            <a:ext cx="3140193" cy="4832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6018" y="117230"/>
            <a:ext cx="5784287" cy="672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1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балалайка (convert-video-online.com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12693" y="1256850"/>
            <a:ext cx="5870196" cy="4696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89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043" y="3139440"/>
            <a:ext cx="2778325" cy="3389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39815" y="822189"/>
            <a:ext cx="4999184" cy="581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2995" y="3495191"/>
            <a:ext cx="3861365" cy="31441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25230" y="701040"/>
            <a:ext cx="5855607" cy="561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1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873" y="2286000"/>
            <a:ext cx="3819994" cy="39288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773" y="4387755"/>
            <a:ext cx="2805418" cy="228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0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32</Words>
  <Application>Microsoft Office PowerPoint</Application>
  <PresentationFormat>Широкоэкранный</PresentationFormat>
  <Paragraphs>11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Государственное бюджетное дошкольное образовательное учреждение детский сад №71 общеразвивающего вида с приоритетным осуществлением деятельности по физическому развитию детей  Калининского района Санкт-Петербурга   Презентация для детей младшего возраста «Русские народные музыкальные инструменты»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№71 общеразвивающего вида с приоритетным осуществлением деятельности по физическому развитию детей  Калининского района Санкт-Петербурга  «Русские народные музыкальные инструменты»</dc:title>
  <dc:creator>катенок</dc:creator>
  <cp:lastModifiedBy>катенок</cp:lastModifiedBy>
  <cp:revision>14</cp:revision>
  <dcterms:created xsi:type="dcterms:W3CDTF">2019-03-18T20:49:45Z</dcterms:created>
  <dcterms:modified xsi:type="dcterms:W3CDTF">2019-05-03T09:23:46Z</dcterms:modified>
</cp:coreProperties>
</file>