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1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66"/>
    <a:srgbClr val="008000"/>
    <a:srgbClr val="00FF00"/>
    <a:srgbClr val="FF3399"/>
    <a:srgbClr val="99FF33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 varScale="1">
        <p:scale>
          <a:sx n="70" d="100"/>
          <a:sy n="70" d="100"/>
        </p:scale>
        <p:origin x="107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G:\&#1059;&#1095;&#1080;&#1090;&#1077;&#1083;&#1100;%20&#1075;&#1086;&#1076;&#1072;%20&#1060;&#1080;&#1079;-&#1088;&#1072;\&#1051;&#1080;&#1089;&#1090;%20Microsoft%20Office%20Exce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min\Application%20Data\Microsoft\Excel\&#1051;&#1080;&#1089;&#1090;%20Microsoft%20Office%20Excel%20(version%201).xlsb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min\Application%20Data\Microsoft\Excel\&#1051;&#1080;&#1089;&#1090;%20Microsoft%20Office%20Excel%20(version%201).xlsb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Виды нарушений среди обучающихся </a:t>
            </a:r>
          </a:p>
          <a:p>
            <a:pPr>
              <a:defRPr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2012-2015 гг.</a:t>
            </a: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6082248512905723E-2"/>
          <c:y val="0.22667626546681668"/>
          <c:w val="0.64973687334309393"/>
          <c:h val="0.5868856392950884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2012-13уч. год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нарушение зрения</c:v>
                </c:pt>
                <c:pt idx="1">
                  <c:v>нарушение ОДА</c:v>
                </c:pt>
                <c:pt idx="2">
                  <c:v>нарушение ССС</c:v>
                </c:pt>
                <c:pt idx="3">
                  <c:v>заболевания дых. системы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</c:v>
                </c:pt>
                <c:pt idx="1">
                  <c:v>0.62</c:v>
                </c:pt>
                <c:pt idx="2">
                  <c:v>0.02</c:v>
                </c:pt>
                <c:pt idx="3">
                  <c:v>0.03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2013-14 уч.год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1"/>
              <c:layout>
                <c:manualLayout>
                  <c:x val="1.6410253759700549E-2"/>
                  <c:y val="-2.50223413762287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461538063955096E-2"/>
                  <c:y val="-1.07238605898123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 i="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нарушение зрения</c:v>
                </c:pt>
                <c:pt idx="1">
                  <c:v>нарушение ОДА</c:v>
                </c:pt>
                <c:pt idx="2">
                  <c:v>нарушение ССС</c:v>
                </c:pt>
                <c:pt idx="3">
                  <c:v>заболевания дых. системы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0.15</c:v>
                </c:pt>
                <c:pt idx="1">
                  <c:v>0.49</c:v>
                </c:pt>
                <c:pt idx="2">
                  <c:v>0.08</c:v>
                </c:pt>
                <c:pt idx="3">
                  <c:v>0.03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2014-15 уч.год</c:v>
                </c:pt>
              </c:strCache>
            </c:strRef>
          </c:tx>
          <c:spPr>
            <a:solidFill>
              <a:srgbClr val="3333FF"/>
            </a:solidFill>
          </c:spPr>
          <c:invertIfNegative val="0"/>
          <c:dLbls>
            <c:dLbl>
              <c:idx val="1"/>
              <c:layout>
                <c:manualLayout>
                  <c:x val="4.9230761279101774E-2"/>
                  <c:y val="6.07685433422698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2820507519401194E-2"/>
                  <c:y val="7.149240393208227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4.307691611921397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нарушение зрения</c:v>
                </c:pt>
                <c:pt idx="1">
                  <c:v>нарушение ОДА</c:v>
                </c:pt>
                <c:pt idx="2">
                  <c:v>нарушение ССС</c:v>
                </c:pt>
                <c:pt idx="3">
                  <c:v>заболевания дых. системы</c:v>
                </c:pt>
              </c:strCache>
            </c:strRef>
          </c:cat>
          <c:val>
            <c:numRef>
              <c:f>Лист1!$D$2:$D$5</c:f>
              <c:numCache>
                <c:formatCode>0%</c:formatCode>
                <c:ptCount val="4"/>
                <c:pt idx="0">
                  <c:v>0.2</c:v>
                </c:pt>
                <c:pt idx="1">
                  <c:v>0.5</c:v>
                </c:pt>
                <c:pt idx="2">
                  <c:v>0.05</c:v>
                </c:pt>
                <c:pt idx="3">
                  <c:v>0.03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1929093616"/>
        <c:axId val="1929095792"/>
        <c:axId val="0"/>
      </c:bar3DChart>
      <c:catAx>
        <c:axId val="192909361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929095792"/>
        <c:crosses val="autoZero"/>
        <c:auto val="1"/>
        <c:lblAlgn val="ctr"/>
        <c:lblOffset val="100"/>
        <c:noMultiLvlLbl val="0"/>
      </c:catAx>
      <c:valAx>
        <c:axId val="1929095792"/>
        <c:scaling>
          <c:orientation val="minMax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crossAx val="192909361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Координационные показатели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32947658716573469"/>
          <c:y val="2.6267782461394634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spPr>
            <a:solidFill>
              <a:srgbClr val="00FF00"/>
            </a:solidFill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 классы</c:v>
                </c:pt>
                <c:pt idx="1">
                  <c:v>3 классы</c:v>
                </c:pt>
                <c:pt idx="2">
                  <c:v>4 классы</c:v>
                </c:pt>
                <c:pt idx="3">
                  <c:v>по школе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0.46</c:v>
                </c:pt>
                <c:pt idx="1">
                  <c:v>0.61</c:v>
                </c:pt>
                <c:pt idx="2">
                  <c:v>0.74</c:v>
                </c:pt>
                <c:pt idx="3">
                  <c:v>0.6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rgbClr val="FF3399"/>
            </a:solidFill>
          </c:spPr>
          <c:invertIfNegative val="0"/>
          <c:dLbls>
            <c:dLbl>
              <c:idx val="0"/>
              <c:layout>
                <c:manualLayout>
                  <c:x val="2.8134559623528579E-2"/>
                  <c:y val="-7.565791106720348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0550459858823217E-2"/>
                  <c:y val="-2.26973733201610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165137957646965E-2"/>
                  <c:y val="-7.565791106720348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637614964705804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 классы</c:v>
                </c:pt>
                <c:pt idx="1">
                  <c:v>3 классы</c:v>
                </c:pt>
                <c:pt idx="2">
                  <c:v>4 классы</c:v>
                </c:pt>
                <c:pt idx="3">
                  <c:v>по школе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0.5</c:v>
                </c:pt>
                <c:pt idx="1">
                  <c:v>0.39</c:v>
                </c:pt>
                <c:pt idx="2">
                  <c:v>0.25</c:v>
                </c:pt>
                <c:pt idx="3">
                  <c:v>0.38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layout>
                <c:manualLayout>
                  <c:x val="2.1100919717646435E-2"/>
                  <c:y val="-2.521930368906783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406727981176429E-2"/>
                  <c:y val="-2.521930368906690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285932969411697E-2"/>
                  <c:y val="2.521930368906783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 классы</c:v>
                </c:pt>
                <c:pt idx="1">
                  <c:v>3 классы</c:v>
                </c:pt>
                <c:pt idx="2">
                  <c:v>4 классы</c:v>
                </c:pt>
                <c:pt idx="3">
                  <c:v>по школе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 formatCode="0%">
                  <c:v>0.04</c:v>
                </c:pt>
                <c:pt idx="2" formatCode="0%">
                  <c:v>0.01</c:v>
                </c:pt>
                <c:pt idx="3" formatCode="0%">
                  <c:v>0.02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1929103952"/>
        <c:axId val="1929088720"/>
        <c:axId val="0"/>
      </c:bar3DChart>
      <c:catAx>
        <c:axId val="19291039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929088720"/>
        <c:crosses val="autoZero"/>
        <c:auto val="1"/>
        <c:lblAlgn val="ctr"/>
        <c:lblOffset val="100"/>
        <c:noMultiLvlLbl val="0"/>
      </c:catAx>
      <c:valAx>
        <c:axId val="1929088720"/>
        <c:scaling>
          <c:orientation val="minMax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crossAx val="192910395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Показатели гибкости</a:t>
            </a: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Лист1!$B$26</c:f>
              <c:strCache>
                <c:ptCount val="1"/>
                <c:pt idx="0">
                  <c:v>высокий</c:v>
                </c:pt>
              </c:strCache>
            </c:strRef>
          </c:tx>
          <c:spPr>
            <a:solidFill>
              <a:srgbClr val="00FF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Лист1!$A$27:$A$30</c:f>
              <c:strCache>
                <c:ptCount val="4"/>
                <c:pt idx="0">
                  <c:v>2 классы</c:v>
                </c:pt>
                <c:pt idx="1">
                  <c:v>3 классы</c:v>
                </c:pt>
                <c:pt idx="2">
                  <c:v>4 класы</c:v>
                </c:pt>
                <c:pt idx="3">
                  <c:v>по школе</c:v>
                </c:pt>
              </c:strCache>
            </c:strRef>
          </c:cat>
          <c:val>
            <c:numRef>
              <c:f>Лист1!$B$27:$B$30</c:f>
              <c:numCache>
                <c:formatCode>0%</c:formatCode>
                <c:ptCount val="4"/>
                <c:pt idx="0">
                  <c:v>0.06</c:v>
                </c:pt>
                <c:pt idx="1">
                  <c:v>0.11</c:v>
                </c:pt>
                <c:pt idx="2">
                  <c:v>0.19</c:v>
                </c:pt>
                <c:pt idx="3">
                  <c:v>0.12</c:v>
                </c:pt>
              </c:numCache>
            </c:numRef>
          </c:val>
        </c:ser>
        <c:ser>
          <c:idx val="1"/>
          <c:order val="1"/>
          <c:tx>
            <c:strRef>
              <c:f>Лист1!$C$26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rgbClr val="FF3399"/>
            </a:solidFill>
          </c:spPr>
          <c:invertIfNegative val="0"/>
          <c:dLbls>
            <c:dLbl>
              <c:idx val="0"/>
              <c:layout>
                <c:manualLayout>
                  <c:x val="3.333333333333334E-2"/>
                  <c:y val="-2.77777777777778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666666666666667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0555555555555561E-2"/>
                  <c:y val="-4.629629629629631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2222222222222233E-2"/>
                  <c:y val="-2.31481481481481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Лист1!$A$27:$A$30</c:f>
              <c:strCache>
                <c:ptCount val="4"/>
                <c:pt idx="0">
                  <c:v>2 классы</c:v>
                </c:pt>
                <c:pt idx="1">
                  <c:v>3 классы</c:v>
                </c:pt>
                <c:pt idx="2">
                  <c:v>4 класы</c:v>
                </c:pt>
                <c:pt idx="3">
                  <c:v>по школе</c:v>
                </c:pt>
              </c:strCache>
            </c:strRef>
          </c:cat>
          <c:val>
            <c:numRef>
              <c:f>Лист1!$C$27:$C$30</c:f>
              <c:numCache>
                <c:formatCode>0%</c:formatCode>
                <c:ptCount val="4"/>
                <c:pt idx="0">
                  <c:v>0.9</c:v>
                </c:pt>
                <c:pt idx="1">
                  <c:v>0.82</c:v>
                </c:pt>
                <c:pt idx="2">
                  <c:v>0.8</c:v>
                </c:pt>
                <c:pt idx="3">
                  <c:v>0.84</c:v>
                </c:pt>
              </c:numCache>
            </c:numRef>
          </c:val>
        </c:ser>
        <c:ser>
          <c:idx val="2"/>
          <c:order val="2"/>
          <c:tx>
            <c:strRef>
              <c:f>Лист1!$D$26</c:f>
              <c:strCache>
                <c:ptCount val="1"/>
                <c:pt idx="0">
                  <c:v>низкий 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dLbl>
              <c:idx val="0"/>
              <c:layout>
                <c:manualLayout>
                  <c:x val="2.5000000000000033E-2"/>
                  <c:y val="-4.1666666666666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9444444444444445E-2"/>
                  <c:y val="-2.31481481481481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0555555555555561E-2"/>
                  <c:y val="-1.38888888888889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2222222222222233E-2"/>
                  <c:y val="-1.38888888888888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Лист1!$A$27:$A$30</c:f>
              <c:strCache>
                <c:ptCount val="4"/>
                <c:pt idx="0">
                  <c:v>2 классы</c:v>
                </c:pt>
                <c:pt idx="1">
                  <c:v>3 классы</c:v>
                </c:pt>
                <c:pt idx="2">
                  <c:v>4 класы</c:v>
                </c:pt>
                <c:pt idx="3">
                  <c:v>по школе</c:v>
                </c:pt>
              </c:strCache>
            </c:strRef>
          </c:cat>
          <c:val>
            <c:numRef>
              <c:f>Лист1!$D$27:$D$30</c:f>
              <c:numCache>
                <c:formatCode>0%</c:formatCode>
                <c:ptCount val="4"/>
                <c:pt idx="0">
                  <c:v>0.04</c:v>
                </c:pt>
                <c:pt idx="1">
                  <c:v>7.0000000000000007E-2</c:v>
                </c:pt>
                <c:pt idx="2">
                  <c:v>0.01</c:v>
                </c:pt>
                <c:pt idx="3">
                  <c:v>0.04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929091984"/>
        <c:axId val="1929089808"/>
        <c:axId val="0"/>
      </c:bar3DChart>
      <c:catAx>
        <c:axId val="192909198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929089808"/>
        <c:crosses val="autoZero"/>
        <c:auto val="1"/>
        <c:lblAlgn val="ctr"/>
        <c:lblOffset val="100"/>
        <c:noMultiLvlLbl val="0"/>
      </c:catAx>
      <c:valAx>
        <c:axId val="1929089808"/>
        <c:scaling>
          <c:orientation val="minMax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crossAx val="19290919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Скоростно-силовые показатели</a:t>
            </a: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Лист1!$B$26</c:f>
              <c:strCache>
                <c:ptCount val="1"/>
                <c:pt idx="0">
                  <c:v>высокий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Лист1!$A$27:$A$30</c:f>
              <c:strCache>
                <c:ptCount val="4"/>
                <c:pt idx="0">
                  <c:v>2 классы</c:v>
                </c:pt>
                <c:pt idx="1">
                  <c:v>3 классы</c:v>
                </c:pt>
                <c:pt idx="2">
                  <c:v>4 класы</c:v>
                </c:pt>
                <c:pt idx="3">
                  <c:v>по школе</c:v>
                </c:pt>
              </c:strCache>
            </c:strRef>
          </c:cat>
          <c:val>
            <c:numRef>
              <c:f>Лист1!$B$27:$B$30</c:f>
              <c:numCache>
                <c:formatCode>0%</c:formatCode>
                <c:ptCount val="4"/>
                <c:pt idx="0">
                  <c:v>0.06</c:v>
                </c:pt>
                <c:pt idx="1">
                  <c:v>0.11</c:v>
                </c:pt>
                <c:pt idx="2">
                  <c:v>0.19</c:v>
                </c:pt>
                <c:pt idx="3">
                  <c:v>0.12</c:v>
                </c:pt>
              </c:numCache>
            </c:numRef>
          </c:val>
        </c:ser>
        <c:ser>
          <c:idx val="1"/>
          <c:order val="1"/>
          <c:tx>
            <c:strRef>
              <c:f>Лист1!$C$26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3.333333333333334E-2"/>
                  <c:y val="-2.77777777777778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666666666666667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0555555555555561E-2"/>
                  <c:y val="-4.629629629629631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2222222222222233E-2"/>
                  <c:y val="-2.31481481481481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Лист1!$A$27:$A$30</c:f>
              <c:strCache>
                <c:ptCount val="4"/>
                <c:pt idx="0">
                  <c:v>2 классы</c:v>
                </c:pt>
                <c:pt idx="1">
                  <c:v>3 классы</c:v>
                </c:pt>
                <c:pt idx="2">
                  <c:v>4 класы</c:v>
                </c:pt>
                <c:pt idx="3">
                  <c:v>по школе</c:v>
                </c:pt>
              </c:strCache>
            </c:strRef>
          </c:cat>
          <c:val>
            <c:numRef>
              <c:f>Лист1!$C$27:$C$30</c:f>
              <c:numCache>
                <c:formatCode>0%</c:formatCode>
                <c:ptCount val="4"/>
                <c:pt idx="0">
                  <c:v>0.9</c:v>
                </c:pt>
                <c:pt idx="1">
                  <c:v>0.82</c:v>
                </c:pt>
                <c:pt idx="2">
                  <c:v>0.8</c:v>
                </c:pt>
                <c:pt idx="3">
                  <c:v>0.84</c:v>
                </c:pt>
              </c:numCache>
            </c:numRef>
          </c:val>
        </c:ser>
        <c:ser>
          <c:idx val="2"/>
          <c:order val="2"/>
          <c:tx>
            <c:strRef>
              <c:f>Лист1!$D$26</c:f>
              <c:strCache>
                <c:ptCount val="1"/>
                <c:pt idx="0">
                  <c:v>низкий </c:v>
                </c:pt>
              </c:strCache>
            </c:strRef>
          </c:tx>
          <c:spPr>
            <a:solidFill>
              <a:srgbClr val="00FF00"/>
            </a:solidFill>
          </c:spPr>
          <c:invertIfNegative val="0"/>
          <c:dLbls>
            <c:dLbl>
              <c:idx val="0"/>
              <c:layout>
                <c:manualLayout>
                  <c:x val="2.5000000000000033E-2"/>
                  <c:y val="-4.1666666666666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9444444444444445E-2"/>
                  <c:y val="-2.31481481481481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0555555555555561E-2"/>
                  <c:y val="-1.38888888888889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2222222222222233E-2"/>
                  <c:y val="-1.38888888888888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Лист1!$A$27:$A$30</c:f>
              <c:strCache>
                <c:ptCount val="4"/>
                <c:pt idx="0">
                  <c:v>2 классы</c:v>
                </c:pt>
                <c:pt idx="1">
                  <c:v>3 классы</c:v>
                </c:pt>
                <c:pt idx="2">
                  <c:v>4 класы</c:v>
                </c:pt>
                <c:pt idx="3">
                  <c:v>по школе</c:v>
                </c:pt>
              </c:strCache>
            </c:strRef>
          </c:cat>
          <c:val>
            <c:numRef>
              <c:f>Лист1!$D$27:$D$30</c:f>
              <c:numCache>
                <c:formatCode>0%</c:formatCode>
                <c:ptCount val="4"/>
                <c:pt idx="0">
                  <c:v>0.04</c:v>
                </c:pt>
                <c:pt idx="1">
                  <c:v>7.0000000000000007E-2</c:v>
                </c:pt>
                <c:pt idx="2">
                  <c:v>0.01</c:v>
                </c:pt>
                <c:pt idx="3">
                  <c:v>0.04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929097968"/>
        <c:axId val="1929102320"/>
        <c:axId val="0"/>
      </c:bar3DChart>
      <c:catAx>
        <c:axId val="192909796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929102320"/>
        <c:crosses val="autoZero"/>
        <c:auto val="1"/>
        <c:lblAlgn val="ctr"/>
        <c:lblOffset val="100"/>
        <c:noMultiLvlLbl val="0"/>
      </c:catAx>
      <c:valAx>
        <c:axId val="1929102320"/>
        <c:scaling>
          <c:orientation val="minMax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crossAx val="192909796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BF7715-9E8B-425C-A731-AAF43A4E5632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05D89D8-732A-4EC1-A8B7-D07C3D31CE1A}">
      <dgm:prSet phldrT="[Текст]" custT="1"/>
      <dgm:spPr/>
      <dgm:t>
        <a:bodyPr/>
        <a:lstStyle/>
        <a:p>
          <a:r>
            <a:rPr lang="ru-RU" sz="3200" b="1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rPr>
            <a:t>Решение проблемы</a:t>
          </a:r>
          <a:endParaRPr lang="ru-RU" sz="3200" b="1" dirty="0">
            <a:solidFill>
              <a:srgbClr val="0033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11808B6-1A8B-4D2A-988C-4B6988731CD6}" type="parTrans" cxnId="{3AD0909F-5BE3-4575-86A1-B4378A474414}">
      <dgm:prSet/>
      <dgm:spPr/>
      <dgm:t>
        <a:bodyPr/>
        <a:lstStyle/>
        <a:p>
          <a:endParaRPr lang="ru-RU"/>
        </a:p>
      </dgm:t>
    </dgm:pt>
    <dgm:pt modelId="{48299B53-35B9-4EBE-B16D-6C21A7210C1E}" type="sibTrans" cxnId="{3AD0909F-5BE3-4575-86A1-B4378A474414}">
      <dgm:prSet/>
      <dgm:spPr/>
      <dgm:t>
        <a:bodyPr/>
        <a:lstStyle/>
        <a:p>
          <a:endParaRPr lang="ru-RU"/>
        </a:p>
      </dgm:t>
    </dgm:pt>
    <dgm:pt modelId="{2F778E0A-CCFD-4A0C-87C2-3644E9E14FD4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нахождение и обретение учениками смысла занятий спортом и физической культурой – ключевая идея ФГОС</a:t>
          </a:r>
          <a:endParaRPr lang="ru-RU" sz="24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FEDFB4D-6A9F-4D82-BAEB-6DC30BAD6E55}" type="parTrans" cxnId="{DFA30A7F-C1EB-45CE-A97B-9858CF180DCE}">
      <dgm:prSet/>
      <dgm:spPr/>
      <dgm:t>
        <a:bodyPr/>
        <a:lstStyle/>
        <a:p>
          <a:endParaRPr lang="ru-RU"/>
        </a:p>
      </dgm:t>
    </dgm:pt>
    <dgm:pt modelId="{7F143402-DDA5-4F99-9F6D-E2B16D92C655}" type="sibTrans" cxnId="{DFA30A7F-C1EB-45CE-A97B-9858CF180DCE}">
      <dgm:prSet/>
      <dgm:spPr/>
      <dgm:t>
        <a:bodyPr/>
        <a:lstStyle/>
        <a:p>
          <a:endParaRPr lang="ru-RU"/>
        </a:p>
      </dgm:t>
    </dgm:pt>
    <dgm:pt modelId="{6B3ADE8F-F642-4D9E-811E-F985A7E4E8E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осознание обучающимися значимости физического воспитания для дальнейшей практической деятельности</a:t>
          </a:r>
          <a:endParaRPr lang="ru-RU" sz="24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73CF8745-8AF5-4F9A-A70A-A95DD1494683}" type="parTrans" cxnId="{2D4FBFD3-4372-45C7-8038-272D5DEECBCB}">
      <dgm:prSet/>
      <dgm:spPr/>
      <dgm:t>
        <a:bodyPr/>
        <a:lstStyle/>
        <a:p>
          <a:endParaRPr lang="ru-RU"/>
        </a:p>
      </dgm:t>
    </dgm:pt>
    <dgm:pt modelId="{F8DCC0DB-F8BA-490C-AD9E-D929AB1A096F}" type="sibTrans" cxnId="{2D4FBFD3-4372-45C7-8038-272D5DEECBCB}">
      <dgm:prSet/>
      <dgm:spPr/>
      <dgm:t>
        <a:bodyPr/>
        <a:lstStyle/>
        <a:p>
          <a:endParaRPr lang="ru-RU"/>
        </a:p>
      </dgm:t>
    </dgm:pt>
    <dgm:pt modelId="{D2A79C35-6DF8-4304-BBCB-27B243BB65A3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понимание роли и значения физической культуры:</a:t>
          </a:r>
          <a:endParaRPr lang="ru-RU" sz="2800" b="1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08A48489-33E7-4DFE-BEE5-32C431573D49}" type="parTrans" cxnId="{3B29C33C-53D5-4657-83B6-FEEE30216BEF}">
      <dgm:prSet/>
      <dgm:spPr/>
      <dgm:t>
        <a:bodyPr/>
        <a:lstStyle/>
        <a:p>
          <a:endParaRPr lang="ru-RU"/>
        </a:p>
      </dgm:t>
    </dgm:pt>
    <dgm:pt modelId="{DB0725E2-064C-4EAE-80DF-4055DA3FFDB6}" type="sibTrans" cxnId="{3B29C33C-53D5-4657-83B6-FEEE30216BEF}">
      <dgm:prSet/>
      <dgm:spPr/>
      <dgm:t>
        <a:bodyPr/>
        <a:lstStyle/>
        <a:p>
          <a:endParaRPr lang="ru-RU"/>
        </a:p>
      </dgm:t>
    </dgm:pt>
    <dgm:pt modelId="{DDD764E0-8BE1-46D1-AE08-054757F92B6D}">
      <dgm:prSet phldrT="[Текст]" custT="1"/>
      <dgm:spPr/>
      <dgm:t>
        <a:bodyPr/>
        <a:lstStyle/>
        <a:p>
          <a:pPr algn="l"/>
          <a:r>
            <a:rPr lang="ru-RU" sz="20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- в формировании личностных качеств; </a:t>
          </a:r>
        </a:p>
        <a:p>
          <a:pPr algn="l"/>
          <a:r>
            <a:rPr lang="ru-RU" sz="20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- в активном включении в здоровый образ жизни;                                                - в укреплении и сохранении индивидуального здоровья. </a:t>
          </a:r>
          <a:r>
            <a:rPr lang="ru-RU" sz="24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  </a:t>
          </a:r>
          <a:endParaRPr lang="ru-RU" sz="2400" b="1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B176535-CCC1-4644-9182-435549D2B90D}" type="parTrans" cxnId="{8B7E5095-5394-49B9-B35D-5A26458587D2}">
      <dgm:prSet/>
      <dgm:spPr/>
      <dgm:t>
        <a:bodyPr/>
        <a:lstStyle/>
        <a:p>
          <a:endParaRPr lang="ru-RU"/>
        </a:p>
      </dgm:t>
    </dgm:pt>
    <dgm:pt modelId="{E2D281A8-BB7D-4428-83FD-18B12B5755D7}" type="sibTrans" cxnId="{8B7E5095-5394-49B9-B35D-5A26458587D2}">
      <dgm:prSet/>
      <dgm:spPr/>
      <dgm:t>
        <a:bodyPr/>
        <a:lstStyle/>
        <a:p>
          <a:endParaRPr lang="ru-RU"/>
        </a:p>
      </dgm:t>
    </dgm:pt>
    <dgm:pt modelId="{678D1547-FC86-4F03-BDA1-372BD665AB3A}">
      <dgm:prSet phldrT="[Текст]"/>
      <dgm:spPr/>
      <dgm:t>
        <a:bodyPr/>
        <a:lstStyle/>
        <a:p>
          <a:endParaRPr lang="ru-RU"/>
        </a:p>
      </dgm:t>
    </dgm:pt>
    <dgm:pt modelId="{34BF0BC1-6A9E-4BF4-A3BE-730E67F88302}" type="parTrans" cxnId="{00D7511A-C6A8-4028-A09D-2E2860139B75}">
      <dgm:prSet/>
      <dgm:spPr/>
      <dgm:t>
        <a:bodyPr/>
        <a:lstStyle/>
        <a:p>
          <a:endParaRPr lang="ru-RU"/>
        </a:p>
      </dgm:t>
    </dgm:pt>
    <dgm:pt modelId="{C1542F04-712D-4A65-8ED6-6344A54E7FA3}" type="sibTrans" cxnId="{00D7511A-C6A8-4028-A09D-2E2860139B75}">
      <dgm:prSet/>
      <dgm:spPr/>
      <dgm:t>
        <a:bodyPr/>
        <a:lstStyle/>
        <a:p>
          <a:endParaRPr lang="ru-RU"/>
        </a:p>
      </dgm:t>
    </dgm:pt>
    <dgm:pt modelId="{68122A6E-DFC0-4D91-8C95-8B35BA57F36B}" type="pres">
      <dgm:prSet presAssocID="{3BBF7715-9E8B-425C-A731-AAF43A4E5632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D609C78-CBE7-4F0B-9D6B-6DC9AC74F2E5}" type="pres">
      <dgm:prSet presAssocID="{3BBF7715-9E8B-425C-A731-AAF43A4E5632}" presName="matrix" presStyleCnt="0"/>
      <dgm:spPr/>
    </dgm:pt>
    <dgm:pt modelId="{D58F620C-68B5-41A1-8A42-D3773A0323E1}" type="pres">
      <dgm:prSet presAssocID="{3BBF7715-9E8B-425C-A731-AAF43A4E5632}" presName="tile1" presStyleLbl="node1" presStyleIdx="0" presStyleCnt="4"/>
      <dgm:spPr/>
      <dgm:t>
        <a:bodyPr/>
        <a:lstStyle/>
        <a:p>
          <a:endParaRPr lang="ru-RU"/>
        </a:p>
      </dgm:t>
    </dgm:pt>
    <dgm:pt modelId="{75BBF45A-34B7-4E55-B65F-42595F598A0F}" type="pres">
      <dgm:prSet presAssocID="{3BBF7715-9E8B-425C-A731-AAF43A4E5632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C0675B-1DAD-43BB-91CA-4872827E9A5D}" type="pres">
      <dgm:prSet presAssocID="{3BBF7715-9E8B-425C-A731-AAF43A4E5632}" presName="tile2" presStyleLbl="node1" presStyleIdx="1" presStyleCnt="4" custLinFactNeighborY="-561"/>
      <dgm:spPr/>
      <dgm:t>
        <a:bodyPr/>
        <a:lstStyle/>
        <a:p>
          <a:endParaRPr lang="ru-RU"/>
        </a:p>
      </dgm:t>
    </dgm:pt>
    <dgm:pt modelId="{65065795-3A1F-40A4-825A-D18F7B7A6EEF}" type="pres">
      <dgm:prSet presAssocID="{3BBF7715-9E8B-425C-A731-AAF43A4E5632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157B4A-350B-44CD-B931-83E1479AB73B}" type="pres">
      <dgm:prSet presAssocID="{3BBF7715-9E8B-425C-A731-AAF43A4E5632}" presName="tile3" presStyleLbl="node1" presStyleIdx="2" presStyleCnt="4"/>
      <dgm:spPr/>
      <dgm:t>
        <a:bodyPr/>
        <a:lstStyle/>
        <a:p>
          <a:endParaRPr lang="ru-RU"/>
        </a:p>
      </dgm:t>
    </dgm:pt>
    <dgm:pt modelId="{8DFA500B-0B40-4F6A-89AF-E2E78DD0E02E}" type="pres">
      <dgm:prSet presAssocID="{3BBF7715-9E8B-425C-A731-AAF43A4E5632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97CA85-7B43-4B48-BA38-425185F7D6E7}" type="pres">
      <dgm:prSet presAssocID="{3BBF7715-9E8B-425C-A731-AAF43A4E5632}" presName="tile4" presStyleLbl="node1" presStyleIdx="3" presStyleCnt="4"/>
      <dgm:spPr/>
      <dgm:t>
        <a:bodyPr/>
        <a:lstStyle/>
        <a:p>
          <a:endParaRPr lang="ru-RU"/>
        </a:p>
      </dgm:t>
    </dgm:pt>
    <dgm:pt modelId="{23836C86-EAE8-408A-8858-3139517876FD}" type="pres">
      <dgm:prSet presAssocID="{3BBF7715-9E8B-425C-A731-AAF43A4E5632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5B4A6E-1923-4C15-BCE4-19EE125624CF}" type="pres">
      <dgm:prSet presAssocID="{3BBF7715-9E8B-425C-A731-AAF43A4E5632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763E647F-DACD-4999-A5E7-719BEB530E5F}" type="presOf" srcId="{DDD764E0-8BE1-46D1-AE08-054757F92B6D}" destId="{7D97CA85-7B43-4B48-BA38-425185F7D6E7}" srcOrd="0" destOrd="0" presId="urn:microsoft.com/office/officeart/2005/8/layout/matrix1"/>
    <dgm:cxn modelId="{3B29C33C-53D5-4657-83B6-FEEE30216BEF}" srcId="{E05D89D8-732A-4EC1-A8B7-D07C3D31CE1A}" destId="{D2A79C35-6DF8-4304-BBCB-27B243BB65A3}" srcOrd="2" destOrd="0" parTransId="{08A48489-33E7-4DFE-BEE5-32C431573D49}" sibTransId="{DB0725E2-064C-4EAE-80DF-4055DA3FFDB6}"/>
    <dgm:cxn modelId="{471D2DA8-83CF-4C6B-A3F9-830259FEF31C}" type="presOf" srcId="{3BBF7715-9E8B-425C-A731-AAF43A4E5632}" destId="{68122A6E-DFC0-4D91-8C95-8B35BA57F36B}" srcOrd="0" destOrd="0" presId="urn:microsoft.com/office/officeart/2005/8/layout/matrix1"/>
    <dgm:cxn modelId="{CB17C09D-F9D4-40B1-B1CE-895B3CE94261}" type="presOf" srcId="{2F778E0A-CCFD-4A0C-87C2-3644E9E14FD4}" destId="{75BBF45A-34B7-4E55-B65F-42595F598A0F}" srcOrd="1" destOrd="0" presId="urn:microsoft.com/office/officeart/2005/8/layout/matrix1"/>
    <dgm:cxn modelId="{17A206A5-AD67-40A7-91EE-4915D4021712}" type="presOf" srcId="{DDD764E0-8BE1-46D1-AE08-054757F92B6D}" destId="{23836C86-EAE8-408A-8858-3139517876FD}" srcOrd="1" destOrd="0" presId="urn:microsoft.com/office/officeart/2005/8/layout/matrix1"/>
    <dgm:cxn modelId="{2D4FBFD3-4372-45C7-8038-272D5DEECBCB}" srcId="{E05D89D8-732A-4EC1-A8B7-D07C3D31CE1A}" destId="{6B3ADE8F-F642-4D9E-811E-F985A7E4E8E8}" srcOrd="1" destOrd="0" parTransId="{73CF8745-8AF5-4F9A-A70A-A95DD1494683}" sibTransId="{F8DCC0DB-F8BA-490C-AD9E-D929AB1A096F}"/>
    <dgm:cxn modelId="{00D7511A-C6A8-4028-A09D-2E2860139B75}" srcId="{E05D89D8-732A-4EC1-A8B7-D07C3D31CE1A}" destId="{678D1547-FC86-4F03-BDA1-372BD665AB3A}" srcOrd="4" destOrd="0" parTransId="{34BF0BC1-6A9E-4BF4-A3BE-730E67F88302}" sibTransId="{C1542F04-712D-4A65-8ED6-6344A54E7FA3}"/>
    <dgm:cxn modelId="{BB8669BA-7D54-4754-8BD7-706DBD5F94AA}" type="presOf" srcId="{D2A79C35-6DF8-4304-BBCB-27B243BB65A3}" destId="{13157B4A-350B-44CD-B931-83E1479AB73B}" srcOrd="0" destOrd="0" presId="urn:microsoft.com/office/officeart/2005/8/layout/matrix1"/>
    <dgm:cxn modelId="{DFA30A7F-C1EB-45CE-A97B-9858CF180DCE}" srcId="{E05D89D8-732A-4EC1-A8B7-D07C3D31CE1A}" destId="{2F778E0A-CCFD-4A0C-87C2-3644E9E14FD4}" srcOrd="0" destOrd="0" parTransId="{2FEDFB4D-6A9F-4D82-BAEB-6DC30BAD6E55}" sibTransId="{7F143402-DDA5-4F99-9F6D-E2B16D92C655}"/>
    <dgm:cxn modelId="{3AD0909F-5BE3-4575-86A1-B4378A474414}" srcId="{3BBF7715-9E8B-425C-A731-AAF43A4E5632}" destId="{E05D89D8-732A-4EC1-A8B7-D07C3D31CE1A}" srcOrd="0" destOrd="0" parTransId="{C11808B6-1A8B-4D2A-988C-4B6988731CD6}" sibTransId="{48299B53-35B9-4EBE-B16D-6C21A7210C1E}"/>
    <dgm:cxn modelId="{4597A8BA-9C26-4D4E-AAB7-E949A9FCEB6A}" type="presOf" srcId="{D2A79C35-6DF8-4304-BBCB-27B243BB65A3}" destId="{8DFA500B-0B40-4F6A-89AF-E2E78DD0E02E}" srcOrd="1" destOrd="0" presId="urn:microsoft.com/office/officeart/2005/8/layout/matrix1"/>
    <dgm:cxn modelId="{B5461F89-2CC2-4DFE-BCF3-B3DBA466A059}" type="presOf" srcId="{E05D89D8-732A-4EC1-A8B7-D07C3D31CE1A}" destId="{285B4A6E-1923-4C15-BCE4-19EE125624CF}" srcOrd="0" destOrd="0" presId="urn:microsoft.com/office/officeart/2005/8/layout/matrix1"/>
    <dgm:cxn modelId="{3AB0C745-48F1-457D-B74E-8C9E7855C66C}" type="presOf" srcId="{2F778E0A-CCFD-4A0C-87C2-3644E9E14FD4}" destId="{D58F620C-68B5-41A1-8A42-D3773A0323E1}" srcOrd="0" destOrd="0" presId="urn:microsoft.com/office/officeart/2005/8/layout/matrix1"/>
    <dgm:cxn modelId="{E97CE63E-DC99-4921-BA13-95F5FFC0F3DA}" type="presOf" srcId="{6B3ADE8F-F642-4D9E-811E-F985A7E4E8E8}" destId="{65065795-3A1F-40A4-825A-D18F7B7A6EEF}" srcOrd="1" destOrd="0" presId="urn:microsoft.com/office/officeart/2005/8/layout/matrix1"/>
    <dgm:cxn modelId="{8B7E5095-5394-49B9-B35D-5A26458587D2}" srcId="{E05D89D8-732A-4EC1-A8B7-D07C3D31CE1A}" destId="{DDD764E0-8BE1-46D1-AE08-054757F92B6D}" srcOrd="3" destOrd="0" parTransId="{CB176535-CCC1-4644-9182-435549D2B90D}" sibTransId="{E2D281A8-BB7D-4428-83FD-18B12B5755D7}"/>
    <dgm:cxn modelId="{A57926D3-5266-487E-828D-7B9D81FBD74E}" type="presOf" srcId="{6B3ADE8F-F642-4D9E-811E-F985A7E4E8E8}" destId="{55C0675B-1DAD-43BB-91CA-4872827E9A5D}" srcOrd="0" destOrd="0" presId="urn:microsoft.com/office/officeart/2005/8/layout/matrix1"/>
    <dgm:cxn modelId="{2E2DC3FD-BDD9-4B4F-A050-1B4A914A232F}" type="presParOf" srcId="{68122A6E-DFC0-4D91-8C95-8B35BA57F36B}" destId="{7D609C78-CBE7-4F0B-9D6B-6DC9AC74F2E5}" srcOrd="0" destOrd="0" presId="urn:microsoft.com/office/officeart/2005/8/layout/matrix1"/>
    <dgm:cxn modelId="{A233CB90-C823-44D6-B527-BCC711930E4B}" type="presParOf" srcId="{7D609C78-CBE7-4F0B-9D6B-6DC9AC74F2E5}" destId="{D58F620C-68B5-41A1-8A42-D3773A0323E1}" srcOrd="0" destOrd="0" presId="urn:microsoft.com/office/officeart/2005/8/layout/matrix1"/>
    <dgm:cxn modelId="{BF35C7B9-BDDA-4F11-898C-144DF091374A}" type="presParOf" srcId="{7D609C78-CBE7-4F0B-9D6B-6DC9AC74F2E5}" destId="{75BBF45A-34B7-4E55-B65F-42595F598A0F}" srcOrd="1" destOrd="0" presId="urn:microsoft.com/office/officeart/2005/8/layout/matrix1"/>
    <dgm:cxn modelId="{D045D425-6B1B-4478-8045-9B5808A80A93}" type="presParOf" srcId="{7D609C78-CBE7-4F0B-9D6B-6DC9AC74F2E5}" destId="{55C0675B-1DAD-43BB-91CA-4872827E9A5D}" srcOrd="2" destOrd="0" presId="urn:microsoft.com/office/officeart/2005/8/layout/matrix1"/>
    <dgm:cxn modelId="{70B8D12F-7706-472A-991A-AFD2463B5358}" type="presParOf" srcId="{7D609C78-CBE7-4F0B-9D6B-6DC9AC74F2E5}" destId="{65065795-3A1F-40A4-825A-D18F7B7A6EEF}" srcOrd="3" destOrd="0" presId="urn:microsoft.com/office/officeart/2005/8/layout/matrix1"/>
    <dgm:cxn modelId="{2DED8389-6CEB-41D6-8D1B-FB935B749192}" type="presParOf" srcId="{7D609C78-CBE7-4F0B-9D6B-6DC9AC74F2E5}" destId="{13157B4A-350B-44CD-B931-83E1479AB73B}" srcOrd="4" destOrd="0" presId="urn:microsoft.com/office/officeart/2005/8/layout/matrix1"/>
    <dgm:cxn modelId="{C583CAC5-79B7-434D-9725-441642A403F3}" type="presParOf" srcId="{7D609C78-CBE7-4F0B-9D6B-6DC9AC74F2E5}" destId="{8DFA500B-0B40-4F6A-89AF-E2E78DD0E02E}" srcOrd="5" destOrd="0" presId="urn:microsoft.com/office/officeart/2005/8/layout/matrix1"/>
    <dgm:cxn modelId="{1D5ECB75-5CC1-49C3-BF82-98E235D43EEC}" type="presParOf" srcId="{7D609C78-CBE7-4F0B-9D6B-6DC9AC74F2E5}" destId="{7D97CA85-7B43-4B48-BA38-425185F7D6E7}" srcOrd="6" destOrd="0" presId="urn:microsoft.com/office/officeart/2005/8/layout/matrix1"/>
    <dgm:cxn modelId="{D7367B10-9FA5-4AE4-BFD6-6059242C5F0F}" type="presParOf" srcId="{7D609C78-CBE7-4F0B-9D6B-6DC9AC74F2E5}" destId="{23836C86-EAE8-408A-8858-3139517876FD}" srcOrd="7" destOrd="0" presId="urn:microsoft.com/office/officeart/2005/8/layout/matrix1"/>
    <dgm:cxn modelId="{54C3FAE0-579C-49C4-96C3-044119E0F74D}" type="presParOf" srcId="{68122A6E-DFC0-4D91-8C95-8B35BA57F36B}" destId="{285B4A6E-1923-4C15-BCE4-19EE125624CF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EB6B164-8C37-4AED-B809-5BF8E0B9A3B4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D96B75F-A8A2-4647-A0B8-161629AB675C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rPr>
            <a:t>Блиц - обучение</a:t>
          </a:r>
          <a:endParaRPr lang="ru-RU" sz="2400" b="1" dirty="0">
            <a:solidFill>
              <a:srgbClr val="006666"/>
            </a:solidFill>
            <a:latin typeface="Times New Roman" pitchFamily="18" charset="0"/>
            <a:cs typeface="Times New Roman" pitchFamily="18" charset="0"/>
          </a:endParaRPr>
        </a:p>
      </dgm:t>
    </dgm:pt>
    <dgm:pt modelId="{3A3A9528-3BA2-401A-96FD-516D610FCBA7}" type="parTrans" cxnId="{92E14D2A-EBEF-4FD1-94DE-20B288E281E3}">
      <dgm:prSet/>
      <dgm:spPr/>
      <dgm:t>
        <a:bodyPr/>
        <a:lstStyle/>
        <a:p>
          <a:endParaRPr lang="ru-RU"/>
        </a:p>
      </dgm:t>
    </dgm:pt>
    <dgm:pt modelId="{49B5B4C2-1090-45EE-A11D-17C756FE1766}" type="sibTrans" cxnId="{92E14D2A-EBEF-4FD1-94DE-20B288E281E3}">
      <dgm:prSet/>
      <dgm:spPr/>
      <dgm:t>
        <a:bodyPr/>
        <a:lstStyle/>
        <a:p>
          <a:endParaRPr lang="ru-RU"/>
        </a:p>
      </dgm:t>
    </dgm:pt>
    <dgm:pt modelId="{6DA14AA3-73D4-41C6-A76B-6D2CC9CBF3DC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Возможность выбирать</a:t>
          </a:r>
          <a:endParaRPr lang="ru-RU" sz="18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6F6B716-12E8-4D3F-AF38-B8E32D88F3F5}" type="parTrans" cxnId="{817E1B7B-4BD9-4D74-B1D4-CEC63CCB6BB9}">
      <dgm:prSet/>
      <dgm:spPr/>
      <dgm:t>
        <a:bodyPr/>
        <a:lstStyle/>
        <a:p>
          <a:endParaRPr lang="ru-RU"/>
        </a:p>
      </dgm:t>
    </dgm:pt>
    <dgm:pt modelId="{70B8EE46-76B4-49AE-9F94-6C2CD594FBBB}" type="sibTrans" cxnId="{817E1B7B-4BD9-4D74-B1D4-CEC63CCB6BB9}">
      <dgm:prSet/>
      <dgm:spPr/>
      <dgm:t>
        <a:bodyPr/>
        <a:lstStyle/>
        <a:p>
          <a:endParaRPr lang="ru-RU"/>
        </a:p>
      </dgm:t>
    </dgm:pt>
    <dgm:pt modelId="{915E2711-BF62-44A8-8B43-C2813658C3A9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Пространство проб и ошибок</a:t>
          </a:r>
          <a:endParaRPr lang="ru-RU" sz="18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6730682D-F474-4EB3-86B6-DEB416F25151}" type="parTrans" cxnId="{1123E50E-BF00-4690-8FB8-54EFE56010CE}">
      <dgm:prSet/>
      <dgm:spPr/>
      <dgm:t>
        <a:bodyPr/>
        <a:lstStyle/>
        <a:p>
          <a:endParaRPr lang="ru-RU"/>
        </a:p>
      </dgm:t>
    </dgm:pt>
    <dgm:pt modelId="{4C524E7E-BB08-4FE3-9A76-0E8A1979AD72}" type="sibTrans" cxnId="{1123E50E-BF00-4690-8FB8-54EFE56010CE}">
      <dgm:prSet/>
      <dgm:spPr/>
      <dgm:t>
        <a:bodyPr/>
        <a:lstStyle/>
        <a:p>
          <a:endParaRPr lang="ru-RU"/>
        </a:p>
      </dgm:t>
    </dgm:pt>
    <dgm:pt modelId="{F0B9E122-23CF-4842-8FA0-7FA3EBDEE0C7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Возможность испытывать трудности и их преодолевать</a:t>
          </a:r>
          <a:endParaRPr lang="ru-RU" sz="18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BE12E60C-74D8-490E-BC04-C0A0D0113C82}" type="parTrans" cxnId="{0BC7A4A4-506C-4908-A153-52130AC71F29}">
      <dgm:prSet/>
      <dgm:spPr/>
      <dgm:t>
        <a:bodyPr/>
        <a:lstStyle/>
        <a:p>
          <a:endParaRPr lang="ru-RU"/>
        </a:p>
      </dgm:t>
    </dgm:pt>
    <dgm:pt modelId="{0C4318D8-96C0-4DEA-8907-7CDB414CB218}" type="sibTrans" cxnId="{0BC7A4A4-506C-4908-A153-52130AC71F29}">
      <dgm:prSet/>
      <dgm:spPr/>
      <dgm:t>
        <a:bodyPr/>
        <a:lstStyle/>
        <a:p>
          <a:endParaRPr lang="ru-RU"/>
        </a:p>
      </dgm:t>
    </dgm:pt>
    <dgm:pt modelId="{C7D65CBD-89B4-4E2F-B346-FFE1062855E0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Череда достижений и успехов</a:t>
          </a:r>
          <a:endParaRPr lang="ru-RU" sz="18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B968631F-3EE6-4C80-BBCC-D5CFC7D4BD7C}" type="parTrans" cxnId="{39847ED8-B8C4-4E24-9C9B-CC3A8FEED2C8}">
      <dgm:prSet/>
      <dgm:spPr/>
      <dgm:t>
        <a:bodyPr/>
        <a:lstStyle/>
        <a:p>
          <a:endParaRPr lang="ru-RU"/>
        </a:p>
      </dgm:t>
    </dgm:pt>
    <dgm:pt modelId="{14535164-27AF-48B1-828A-8D80F23AF8C4}" type="sibTrans" cxnId="{39847ED8-B8C4-4E24-9C9B-CC3A8FEED2C8}">
      <dgm:prSet/>
      <dgm:spPr/>
      <dgm:t>
        <a:bodyPr/>
        <a:lstStyle/>
        <a:p>
          <a:endParaRPr lang="ru-RU"/>
        </a:p>
      </dgm:t>
    </dgm:pt>
    <dgm:pt modelId="{C9B96583-EC25-4112-B969-801BA98D63D8}">
      <dgm:prSet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Место для обсуждения значимого</a:t>
          </a:r>
          <a:endParaRPr lang="ru-RU" sz="18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E6AA2F31-5076-4985-AFCC-DCBA45A87A57}" type="parTrans" cxnId="{31D64EF7-193D-43A5-AB8C-DAD3C46CED3D}">
      <dgm:prSet/>
      <dgm:spPr/>
      <dgm:t>
        <a:bodyPr/>
        <a:lstStyle/>
        <a:p>
          <a:endParaRPr lang="ru-RU"/>
        </a:p>
      </dgm:t>
    </dgm:pt>
    <dgm:pt modelId="{72DC54F9-FC1B-4D6A-8710-B13DEEE64517}" type="sibTrans" cxnId="{31D64EF7-193D-43A5-AB8C-DAD3C46CED3D}">
      <dgm:prSet/>
      <dgm:spPr/>
      <dgm:t>
        <a:bodyPr/>
        <a:lstStyle/>
        <a:p>
          <a:endParaRPr lang="ru-RU"/>
        </a:p>
      </dgm:t>
    </dgm:pt>
    <dgm:pt modelId="{9249D1CB-896F-45FE-9E9C-0C2B719B3669}">
      <dgm:prSet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Место для рефлексии</a:t>
          </a:r>
          <a:endParaRPr lang="ru-RU" sz="18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128A2065-472C-401C-8D97-170B7FFDDB59}" type="parTrans" cxnId="{F7C27B1D-75B1-4C75-AC88-8C4E6C73C15E}">
      <dgm:prSet/>
      <dgm:spPr/>
      <dgm:t>
        <a:bodyPr/>
        <a:lstStyle/>
        <a:p>
          <a:endParaRPr lang="ru-RU"/>
        </a:p>
      </dgm:t>
    </dgm:pt>
    <dgm:pt modelId="{F9CFBC78-F0A4-4E3D-86F3-456FF3F847E0}" type="sibTrans" cxnId="{F7C27B1D-75B1-4C75-AC88-8C4E6C73C15E}">
      <dgm:prSet/>
      <dgm:spPr/>
      <dgm:t>
        <a:bodyPr/>
        <a:lstStyle/>
        <a:p>
          <a:endParaRPr lang="ru-RU"/>
        </a:p>
      </dgm:t>
    </dgm:pt>
    <dgm:pt modelId="{5945B95E-3DB9-4E81-835B-53399FE3716A}" type="pres">
      <dgm:prSet presAssocID="{FEB6B164-8C37-4AED-B809-5BF8E0B9A3B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63D5499-608D-491D-AEDF-B72FCF940A40}" type="pres">
      <dgm:prSet presAssocID="{BD96B75F-A8A2-4647-A0B8-161629AB675C}" presName="centerShape" presStyleLbl="node0" presStyleIdx="0" presStyleCnt="1" custScaleX="134828"/>
      <dgm:spPr/>
      <dgm:t>
        <a:bodyPr/>
        <a:lstStyle/>
        <a:p>
          <a:endParaRPr lang="ru-RU"/>
        </a:p>
      </dgm:t>
    </dgm:pt>
    <dgm:pt modelId="{D22A2C01-275B-4D83-BC9F-19DB215E71FE}" type="pres">
      <dgm:prSet presAssocID="{56F6B716-12E8-4D3F-AF38-B8E32D88F3F5}" presName="parTrans" presStyleLbl="sibTrans2D1" presStyleIdx="0" presStyleCnt="6"/>
      <dgm:spPr/>
      <dgm:t>
        <a:bodyPr/>
        <a:lstStyle/>
        <a:p>
          <a:endParaRPr lang="ru-RU"/>
        </a:p>
      </dgm:t>
    </dgm:pt>
    <dgm:pt modelId="{358A3C7C-7CA3-4715-B89A-97BEC0F490DA}" type="pres">
      <dgm:prSet presAssocID="{56F6B716-12E8-4D3F-AF38-B8E32D88F3F5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1FACF051-4D7C-41D6-BA24-255640A5A260}" type="pres">
      <dgm:prSet presAssocID="{6DA14AA3-73D4-41C6-A76B-6D2CC9CBF3DC}" presName="node" presStyleLbl="node1" presStyleIdx="0" presStyleCnt="6" custScaleX="1683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81D484-B064-481B-BF9C-B09156A35051}" type="pres">
      <dgm:prSet presAssocID="{6730682D-F474-4EB3-86B6-DEB416F25151}" presName="parTrans" presStyleLbl="sibTrans2D1" presStyleIdx="1" presStyleCnt="6"/>
      <dgm:spPr/>
      <dgm:t>
        <a:bodyPr/>
        <a:lstStyle/>
        <a:p>
          <a:endParaRPr lang="ru-RU"/>
        </a:p>
      </dgm:t>
    </dgm:pt>
    <dgm:pt modelId="{5440C93E-455A-4228-9528-1CADC4B683E9}" type="pres">
      <dgm:prSet presAssocID="{6730682D-F474-4EB3-86B6-DEB416F25151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264751FA-9C6F-4537-B30E-DB1A005CEEB4}" type="pres">
      <dgm:prSet presAssocID="{915E2711-BF62-44A8-8B43-C2813658C3A9}" presName="node" presStyleLbl="node1" presStyleIdx="1" presStyleCnt="6" custScaleX="152493" custRadScaleRad="135741" custRadScaleInc="149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6FDDDE-C0DB-400C-A662-91102D5F104D}" type="pres">
      <dgm:prSet presAssocID="{BE12E60C-74D8-490E-BC04-C0A0D0113C82}" presName="parTrans" presStyleLbl="sibTrans2D1" presStyleIdx="2" presStyleCnt="6"/>
      <dgm:spPr/>
      <dgm:t>
        <a:bodyPr/>
        <a:lstStyle/>
        <a:p>
          <a:endParaRPr lang="ru-RU"/>
        </a:p>
      </dgm:t>
    </dgm:pt>
    <dgm:pt modelId="{BE24C327-4621-490E-B06A-E20FBBC4364C}" type="pres">
      <dgm:prSet presAssocID="{BE12E60C-74D8-490E-BC04-C0A0D0113C82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CE8CDDE2-50DF-49B0-825F-048820C6EE81}" type="pres">
      <dgm:prSet presAssocID="{F0B9E122-23CF-4842-8FA0-7FA3EBDEE0C7}" presName="node" presStyleLbl="node1" presStyleIdx="2" presStyleCnt="6" custScaleX="171517" custRadScaleRad="130499" custRadScaleInc="-300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0A9BA0-898A-4E8E-AF27-A174213983F0}" type="pres">
      <dgm:prSet presAssocID="{E6AA2F31-5076-4985-AFCC-DCBA45A87A57}" presName="parTrans" presStyleLbl="sibTrans2D1" presStyleIdx="3" presStyleCnt="6"/>
      <dgm:spPr/>
      <dgm:t>
        <a:bodyPr/>
        <a:lstStyle/>
        <a:p>
          <a:endParaRPr lang="ru-RU"/>
        </a:p>
      </dgm:t>
    </dgm:pt>
    <dgm:pt modelId="{FF1CB5FF-E4D2-4AD5-A082-AD3D7A74417F}" type="pres">
      <dgm:prSet presAssocID="{E6AA2F31-5076-4985-AFCC-DCBA45A87A57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3B34B6AC-5541-4433-B85B-812B2C581A47}" type="pres">
      <dgm:prSet presAssocID="{C9B96583-EC25-4112-B969-801BA98D63D8}" presName="node" presStyleLbl="node1" presStyleIdx="3" presStyleCnt="6" custScaleX="154588" custRadScaleRad="100525" custRadScaleInc="-161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26D59E-3139-4455-9600-AF6305747DBA}" type="pres">
      <dgm:prSet presAssocID="{128A2065-472C-401C-8D97-170B7FFDDB59}" presName="parTrans" presStyleLbl="sibTrans2D1" presStyleIdx="4" presStyleCnt="6"/>
      <dgm:spPr/>
      <dgm:t>
        <a:bodyPr/>
        <a:lstStyle/>
        <a:p>
          <a:endParaRPr lang="ru-RU"/>
        </a:p>
      </dgm:t>
    </dgm:pt>
    <dgm:pt modelId="{3079229B-D66E-42C8-AABA-3208F2EE9F74}" type="pres">
      <dgm:prSet presAssocID="{128A2065-472C-401C-8D97-170B7FFDDB59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C50D309A-63A5-46F0-B6B0-AAEA7F08AA08}" type="pres">
      <dgm:prSet presAssocID="{9249D1CB-896F-45FE-9E9C-0C2B719B3669}" presName="node" presStyleLbl="node1" presStyleIdx="4" presStyleCnt="6" custScaleX="167885" custScaleY="82418" custRadScaleRad="118066" custRadScaleInc="211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CA4200-7236-4F6B-8F65-DDB07237A385}" type="pres">
      <dgm:prSet presAssocID="{B968631F-3EE6-4C80-BBCC-D5CFC7D4BD7C}" presName="parTrans" presStyleLbl="sibTrans2D1" presStyleIdx="5" presStyleCnt="6"/>
      <dgm:spPr/>
      <dgm:t>
        <a:bodyPr/>
        <a:lstStyle/>
        <a:p>
          <a:endParaRPr lang="ru-RU"/>
        </a:p>
      </dgm:t>
    </dgm:pt>
    <dgm:pt modelId="{B6E2079B-E0A4-4EFB-AD99-B4A52A6A1B4C}" type="pres">
      <dgm:prSet presAssocID="{B968631F-3EE6-4C80-BBCC-D5CFC7D4BD7C}" presName="connectorText" presStyleLbl="sibTrans2D1" presStyleIdx="5" presStyleCnt="6"/>
      <dgm:spPr/>
      <dgm:t>
        <a:bodyPr/>
        <a:lstStyle/>
        <a:p>
          <a:endParaRPr lang="ru-RU"/>
        </a:p>
      </dgm:t>
    </dgm:pt>
    <dgm:pt modelId="{CD30ADB7-C619-46ED-9FAE-D1105C83CEFE}" type="pres">
      <dgm:prSet presAssocID="{C7D65CBD-89B4-4E2F-B346-FFE1062855E0}" presName="node" presStyleLbl="node1" presStyleIdx="5" presStyleCnt="6" custScaleX="175425" custScaleY="97453" custRadScaleRad="128137" custRadScaleInc="-94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ED767B2-E624-4B20-8DB4-B5AD7BDA502E}" type="presOf" srcId="{6730682D-F474-4EB3-86B6-DEB416F25151}" destId="{5440C93E-455A-4228-9528-1CADC4B683E9}" srcOrd="1" destOrd="0" presId="urn:microsoft.com/office/officeart/2005/8/layout/radial5"/>
    <dgm:cxn modelId="{F7C27B1D-75B1-4C75-AC88-8C4E6C73C15E}" srcId="{BD96B75F-A8A2-4647-A0B8-161629AB675C}" destId="{9249D1CB-896F-45FE-9E9C-0C2B719B3669}" srcOrd="4" destOrd="0" parTransId="{128A2065-472C-401C-8D97-170B7FFDDB59}" sibTransId="{F9CFBC78-F0A4-4E3D-86F3-456FF3F847E0}"/>
    <dgm:cxn modelId="{53A9C250-7F43-4494-8A14-CAE1AB693D6E}" type="presOf" srcId="{9249D1CB-896F-45FE-9E9C-0C2B719B3669}" destId="{C50D309A-63A5-46F0-B6B0-AAEA7F08AA08}" srcOrd="0" destOrd="0" presId="urn:microsoft.com/office/officeart/2005/8/layout/radial5"/>
    <dgm:cxn modelId="{92E14D2A-EBEF-4FD1-94DE-20B288E281E3}" srcId="{FEB6B164-8C37-4AED-B809-5BF8E0B9A3B4}" destId="{BD96B75F-A8A2-4647-A0B8-161629AB675C}" srcOrd="0" destOrd="0" parTransId="{3A3A9528-3BA2-401A-96FD-516D610FCBA7}" sibTransId="{49B5B4C2-1090-45EE-A11D-17C756FE1766}"/>
    <dgm:cxn modelId="{5D6A8854-5432-4B58-B9B0-72CE536D2869}" type="presOf" srcId="{C9B96583-EC25-4112-B969-801BA98D63D8}" destId="{3B34B6AC-5541-4433-B85B-812B2C581A47}" srcOrd="0" destOrd="0" presId="urn:microsoft.com/office/officeart/2005/8/layout/radial5"/>
    <dgm:cxn modelId="{79A07766-51A5-4CF4-8EE0-DC5941135E1E}" type="presOf" srcId="{BE12E60C-74D8-490E-BC04-C0A0D0113C82}" destId="{BE24C327-4621-490E-B06A-E20FBBC4364C}" srcOrd="1" destOrd="0" presId="urn:microsoft.com/office/officeart/2005/8/layout/radial5"/>
    <dgm:cxn modelId="{9050E562-4498-41B2-AA02-B180B03AA009}" type="presOf" srcId="{FEB6B164-8C37-4AED-B809-5BF8E0B9A3B4}" destId="{5945B95E-3DB9-4E81-835B-53399FE3716A}" srcOrd="0" destOrd="0" presId="urn:microsoft.com/office/officeart/2005/8/layout/radial5"/>
    <dgm:cxn modelId="{817E1B7B-4BD9-4D74-B1D4-CEC63CCB6BB9}" srcId="{BD96B75F-A8A2-4647-A0B8-161629AB675C}" destId="{6DA14AA3-73D4-41C6-A76B-6D2CC9CBF3DC}" srcOrd="0" destOrd="0" parTransId="{56F6B716-12E8-4D3F-AF38-B8E32D88F3F5}" sibTransId="{70B8EE46-76B4-49AE-9F94-6C2CD594FBBB}"/>
    <dgm:cxn modelId="{67DE5AB3-C297-400A-884E-A04FE56AAD7C}" type="presOf" srcId="{BD96B75F-A8A2-4647-A0B8-161629AB675C}" destId="{F63D5499-608D-491D-AEDF-B72FCF940A40}" srcOrd="0" destOrd="0" presId="urn:microsoft.com/office/officeart/2005/8/layout/radial5"/>
    <dgm:cxn modelId="{2234A673-DE82-4DA6-8801-9D8043689C22}" type="presOf" srcId="{56F6B716-12E8-4D3F-AF38-B8E32D88F3F5}" destId="{358A3C7C-7CA3-4715-B89A-97BEC0F490DA}" srcOrd="1" destOrd="0" presId="urn:microsoft.com/office/officeart/2005/8/layout/radial5"/>
    <dgm:cxn modelId="{7BD4FDBE-8546-4390-AE4D-510DC3E7E868}" type="presOf" srcId="{6730682D-F474-4EB3-86B6-DEB416F25151}" destId="{CB81D484-B064-481B-BF9C-B09156A35051}" srcOrd="0" destOrd="0" presId="urn:microsoft.com/office/officeart/2005/8/layout/radial5"/>
    <dgm:cxn modelId="{55C6BD49-5D9D-4DD6-A485-5B47B3E52E9E}" type="presOf" srcId="{56F6B716-12E8-4D3F-AF38-B8E32D88F3F5}" destId="{D22A2C01-275B-4D83-BC9F-19DB215E71FE}" srcOrd="0" destOrd="0" presId="urn:microsoft.com/office/officeart/2005/8/layout/radial5"/>
    <dgm:cxn modelId="{9157AC11-0E65-43D7-AF7E-C0563D382DF2}" type="presOf" srcId="{E6AA2F31-5076-4985-AFCC-DCBA45A87A57}" destId="{FF1CB5FF-E4D2-4AD5-A082-AD3D7A74417F}" srcOrd="1" destOrd="0" presId="urn:microsoft.com/office/officeart/2005/8/layout/radial5"/>
    <dgm:cxn modelId="{86B86CBC-7461-48E9-A6F5-EC456637205C}" type="presOf" srcId="{128A2065-472C-401C-8D97-170B7FFDDB59}" destId="{3079229B-D66E-42C8-AABA-3208F2EE9F74}" srcOrd="1" destOrd="0" presId="urn:microsoft.com/office/officeart/2005/8/layout/radial5"/>
    <dgm:cxn modelId="{80DE68F0-EEA4-4CDA-95DD-B7EBE781F427}" type="presOf" srcId="{B968631F-3EE6-4C80-BBCC-D5CFC7D4BD7C}" destId="{6ECA4200-7236-4F6B-8F65-DDB07237A385}" srcOrd="0" destOrd="0" presId="urn:microsoft.com/office/officeart/2005/8/layout/radial5"/>
    <dgm:cxn modelId="{29B34C30-494E-449D-8C1C-432489B3028E}" type="presOf" srcId="{C7D65CBD-89B4-4E2F-B346-FFE1062855E0}" destId="{CD30ADB7-C619-46ED-9FAE-D1105C83CEFE}" srcOrd="0" destOrd="0" presId="urn:microsoft.com/office/officeart/2005/8/layout/radial5"/>
    <dgm:cxn modelId="{5F0CD22A-7146-4CA5-A606-0125BDF2B6F6}" type="presOf" srcId="{915E2711-BF62-44A8-8B43-C2813658C3A9}" destId="{264751FA-9C6F-4537-B30E-DB1A005CEEB4}" srcOrd="0" destOrd="0" presId="urn:microsoft.com/office/officeart/2005/8/layout/radial5"/>
    <dgm:cxn modelId="{0BC7A4A4-506C-4908-A153-52130AC71F29}" srcId="{BD96B75F-A8A2-4647-A0B8-161629AB675C}" destId="{F0B9E122-23CF-4842-8FA0-7FA3EBDEE0C7}" srcOrd="2" destOrd="0" parTransId="{BE12E60C-74D8-490E-BC04-C0A0D0113C82}" sibTransId="{0C4318D8-96C0-4DEA-8907-7CDB414CB218}"/>
    <dgm:cxn modelId="{16F88857-BE2A-43EE-A0C4-FF28B401E69F}" type="presOf" srcId="{128A2065-472C-401C-8D97-170B7FFDDB59}" destId="{8826D59E-3139-4455-9600-AF6305747DBA}" srcOrd="0" destOrd="0" presId="urn:microsoft.com/office/officeart/2005/8/layout/radial5"/>
    <dgm:cxn modelId="{58C7F3A6-0886-4248-9509-A9269A77AF32}" type="presOf" srcId="{B968631F-3EE6-4C80-BBCC-D5CFC7D4BD7C}" destId="{B6E2079B-E0A4-4EFB-AD99-B4A52A6A1B4C}" srcOrd="1" destOrd="0" presId="urn:microsoft.com/office/officeart/2005/8/layout/radial5"/>
    <dgm:cxn modelId="{1123E50E-BF00-4690-8FB8-54EFE56010CE}" srcId="{BD96B75F-A8A2-4647-A0B8-161629AB675C}" destId="{915E2711-BF62-44A8-8B43-C2813658C3A9}" srcOrd="1" destOrd="0" parTransId="{6730682D-F474-4EB3-86B6-DEB416F25151}" sibTransId="{4C524E7E-BB08-4FE3-9A76-0E8A1979AD72}"/>
    <dgm:cxn modelId="{D740D06B-B737-4FB1-BDA7-79B423D9234D}" type="presOf" srcId="{6DA14AA3-73D4-41C6-A76B-6D2CC9CBF3DC}" destId="{1FACF051-4D7C-41D6-BA24-255640A5A260}" srcOrd="0" destOrd="0" presId="urn:microsoft.com/office/officeart/2005/8/layout/radial5"/>
    <dgm:cxn modelId="{39847ED8-B8C4-4E24-9C9B-CC3A8FEED2C8}" srcId="{BD96B75F-A8A2-4647-A0B8-161629AB675C}" destId="{C7D65CBD-89B4-4E2F-B346-FFE1062855E0}" srcOrd="5" destOrd="0" parTransId="{B968631F-3EE6-4C80-BBCC-D5CFC7D4BD7C}" sibTransId="{14535164-27AF-48B1-828A-8D80F23AF8C4}"/>
    <dgm:cxn modelId="{BB04800B-B050-4311-B720-5C5FA8815B31}" type="presOf" srcId="{BE12E60C-74D8-490E-BC04-C0A0D0113C82}" destId="{CB6FDDDE-C0DB-400C-A662-91102D5F104D}" srcOrd="0" destOrd="0" presId="urn:microsoft.com/office/officeart/2005/8/layout/radial5"/>
    <dgm:cxn modelId="{1C494618-FAB7-46A2-ABA1-3AAD1FECB69F}" type="presOf" srcId="{E6AA2F31-5076-4985-AFCC-DCBA45A87A57}" destId="{810A9BA0-898A-4E8E-AF27-A174213983F0}" srcOrd="0" destOrd="0" presId="urn:microsoft.com/office/officeart/2005/8/layout/radial5"/>
    <dgm:cxn modelId="{31D64EF7-193D-43A5-AB8C-DAD3C46CED3D}" srcId="{BD96B75F-A8A2-4647-A0B8-161629AB675C}" destId="{C9B96583-EC25-4112-B969-801BA98D63D8}" srcOrd="3" destOrd="0" parTransId="{E6AA2F31-5076-4985-AFCC-DCBA45A87A57}" sibTransId="{72DC54F9-FC1B-4D6A-8710-B13DEEE64517}"/>
    <dgm:cxn modelId="{CDF0ED76-2A44-44FF-AE29-120CBBE66618}" type="presOf" srcId="{F0B9E122-23CF-4842-8FA0-7FA3EBDEE0C7}" destId="{CE8CDDE2-50DF-49B0-825F-048820C6EE81}" srcOrd="0" destOrd="0" presId="urn:microsoft.com/office/officeart/2005/8/layout/radial5"/>
    <dgm:cxn modelId="{E1AFEDED-8A25-4A60-9037-06600EFA1343}" type="presParOf" srcId="{5945B95E-3DB9-4E81-835B-53399FE3716A}" destId="{F63D5499-608D-491D-AEDF-B72FCF940A40}" srcOrd="0" destOrd="0" presId="urn:microsoft.com/office/officeart/2005/8/layout/radial5"/>
    <dgm:cxn modelId="{4E114CA0-8CF1-40D4-B092-80AABDA3B587}" type="presParOf" srcId="{5945B95E-3DB9-4E81-835B-53399FE3716A}" destId="{D22A2C01-275B-4D83-BC9F-19DB215E71FE}" srcOrd="1" destOrd="0" presId="urn:microsoft.com/office/officeart/2005/8/layout/radial5"/>
    <dgm:cxn modelId="{918DE081-56D8-481F-908A-912FFA87F047}" type="presParOf" srcId="{D22A2C01-275B-4D83-BC9F-19DB215E71FE}" destId="{358A3C7C-7CA3-4715-B89A-97BEC0F490DA}" srcOrd="0" destOrd="0" presId="urn:microsoft.com/office/officeart/2005/8/layout/radial5"/>
    <dgm:cxn modelId="{AC6237BC-FFD1-4142-A2DD-E38BF7987DE0}" type="presParOf" srcId="{5945B95E-3DB9-4E81-835B-53399FE3716A}" destId="{1FACF051-4D7C-41D6-BA24-255640A5A260}" srcOrd="2" destOrd="0" presId="urn:microsoft.com/office/officeart/2005/8/layout/radial5"/>
    <dgm:cxn modelId="{CAEE93C9-8128-49A4-A2D7-687876E39C55}" type="presParOf" srcId="{5945B95E-3DB9-4E81-835B-53399FE3716A}" destId="{CB81D484-B064-481B-BF9C-B09156A35051}" srcOrd="3" destOrd="0" presId="urn:microsoft.com/office/officeart/2005/8/layout/radial5"/>
    <dgm:cxn modelId="{764A0697-6192-4D66-AC8F-6CE734B2CE0B}" type="presParOf" srcId="{CB81D484-B064-481B-BF9C-B09156A35051}" destId="{5440C93E-455A-4228-9528-1CADC4B683E9}" srcOrd="0" destOrd="0" presId="urn:microsoft.com/office/officeart/2005/8/layout/radial5"/>
    <dgm:cxn modelId="{B9E8D021-254C-4EE2-BC0C-48920EEE431F}" type="presParOf" srcId="{5945B95E-3DB9-4E81-835B-53399FE3716A}" destId="{264751FA-9C6F-4537-B30E-DB1A005CEEB4}" srcOrd="4" destOrd="0" presId="urn:microsoft.com/office/officeart/2005/8/layout/radial5"/>
    <dgm:cxn modelId="{1D7B82DA-248A-46A0-B14F-8863EC8ED86C}" type="presParOf" srcId="{5945B95E-3DB9-4E81-835B-53399FE3716A}" destId="{CB6FDDDE-C0DB-400C-A662-91102D5F104D}" srcOrd="5" destOrd="0" presId="urn:microsoft.com/office/officeart/2005/8/layout/radial5"/>
    <dgm:cxn modelId="{67E2FD06-30BA-4740-B8DC-E0B31D7AC56B}" type="presParOf" srcId="{CB6FDDDE-C0DB-400C-A662-91102D5F104D}" destId="{BE24C327-4621-490E-B06A-E20FBBC4364C}" srcOrd="0" destOrd="0" presId="urn:microsoft.com/office/officeart/2005/8/layout/radial5"/>
    <dgm:cxn modelId="{696A6AD0-ABCA-4FA3-AAA7-BAD71739E1F6}" type="presParOf" srcId="{5945B95E-3DB9-4E81-835B-53399FE3716A}" destId="{CE8CDDE2-50DF-49B0-825F-048820C6EE81}" srcOrd="6" destOrd="0" presId="urn:microsoft.com/office/officeart/2005/8/layout/radial5"/>
    <dgm:cxn modelId="{F89071AB-A50A-4968-8D28-A2962A811028}" type="presParOf" srcId="{5945B95E-3DB9-4E81-835B-53399FE3716A}" destId="{810A9BA0-898A-4E8E-AF27-A174213983F0}" srcOrd="7" destOrd="0" presId="urn:microsoft.com/office/officeart/2005/8/layout/radial5"/>
    <dgm:cxn modelId="{CC8D7566-7B10-4BAC-9D98-4E9F89D44BB3}" type="presParOf" srcId="{810A9BA0-898A-4E8E-AF27-A174213983F0}" destId="{FF1CB5FF-E4D2-4AD5-A082-AD3D7A74417F}" srcOrd="0" destOrd="0" presId="urn:microsoft.com/office/officeart/2005/8/layout/radial5"/>
    <dgm:cxn modelId="{D1BFB02A-5514-4F14-A442-BE994D9136E2}" type="presParOf" srcId="{5945B95E-3DB9-4E81-835B-53399FE3716A}" destId="{3B34B6AC-5541-4433-B85B-812B2C581A47}" srcOrd="8" destOrd="0" presId="urn:microsoft.com/office/officeart/2005/8/layout/radial5"/>
    <dgm:cxn modelId="{0B27C25E-0B84-4694-99F9-CC5A6082E192}" type="presParOf" srcId="{5945B95E-3DB9-4E81-835B-53399FE3716A}" destId="{8826D59E-3139-4455-9600-AF6305747DBA}" srcOrd="9" destOrd="0" presId="urn:microsoft.com/office/officeart/2005/8/layout/radial5"/>
    <dgm:cxn modelId="{56747BE6-F6E8-4D0C-AE95-BEF737F18FC2}" type="presParOf" srcId="{8826D59E-3139-4455-9600-AF6305747DBA}" destId="{3079229B-D66E-42C8-AABA-3208F2EE9F74}" srcOrd="0" destOrd="0" presId="urn:microsoft.com/office/officeart/2005/8/layout/radial5"/>
    <dgm:cxn modelId="{1BB13630-FA1E-453F-997A-209643186238}" type="presParOf" srcId="{5945B95E-3DB9-4E81-835B-53399FE3716A}" destId="{C50D309A-63A5-46F0-B6B0-AAEA7F08AA08}" srcOrd="10" destOrd="0" presId="urn:microsoft.com/office/officeart/2005/8/layout/radial5"/>
    <dgm:cxn modelId="{1F970575-D2EA-4F12-B07C-C6F328A0A9C6}" type="presParOf" srcId="{5945B95E-3DB9-4E81-835B-53399FE3716A}" destId="{6ECA4200-7236-4F6B-8F65-DDB07237A385}" srcOrd="11" destOrd="0" presId="urn:microsoft.com/office/officeart/2005/8/layout/radial5"/>
    <dgm:cxn modelId="{C40DD9B3-5B63-4557-93D9-28D6472FFAFA}" type="presParOf" srcId="{6ECA4200-7236-4F6B-8F65-DDB07237A385}" destId="{B6E2079B-E0A4-4EFB-AD99-B4A52A6A1B4C}" srcOrd="0" destOrd="0" presId="urn:microsoft.com/office/officeart/2005/8/layout/radial5"/>
    <dgm:cxn modelId="{03B9D328-5E23-48C2-AE5F-E493EF036F70}" type="presParOf" srcId="{5945B95E-3DB9-4E81-835B-53399FE3716A}" destId="{CD30ADB7-C619-46ED-9FAE-D1105C83CEFE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509D774-56B2-45AC-A75C-BB8EFEF47451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6CB5F7F-EE25-4030-9F63-D8BCAAB3B480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Ученые, авторы учебных пособий</a:t>
          </a:r>
          <a:endParaRPr lang="ru-RU" sz="2400" b="1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4EFBED0E-F7AF-4753-B4DE-7D6305394DFD}" type="parTrans" cxnId="{17B6CCEA-8AFF-4043-A3BD-058208A524E5}">
      <dgm:prSet/>
      <dgm:spPr/>
      <dgm:t>
        <a:bodyPr/>
        <a:lstStyle/>
        <a:p>
          <a:endParaRPr lang="ru-RU"/>
        </a:p>
      </dgm:t>
    </dgm:pt>
    <dgm:pt modelId="{57DC2A31-E8B7-43CD-A8D5-DF5C37882446}" type="sibTrans" cxnId="{17B6CCEA-8AFF-4043-A3BD-058208A524E5}">
      <dgm:prSet/>
      <dgm:spPr/>
      <dgm:t>
        <a:bodyPr/>
        <a:lstStyle/>
        <a:p>
          <a:endParaRPr lang="ru-RU"/>
        </a:p>
      </dgm:t>
    </dgm:pt>
    <dgm:pt modelId="{B0A50967-F9C1-43CB-BC46-3EF073401927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Основоположник физического образования -  П.Ф. Лесгафт 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1E279733-86E7-4EC8-99F7-026C0C5546E1}" type="parTrans" cxnId="{FB4472EE-1FA4-42AE-8FFE-50C9E118F14B}">
      <dgm:prSet/>
      <dgm:spPr/>
      <dgm:t>
        <a:bodyPr/>
        <a:lstStyle/>
        <a:p>
          <a:endParaRPr lang="ru-RU"/>
        </a:p>
      </dgm:t>
    </dgm:pt>
    <dgm:pt modelId="{CD10C5B2-61CF-4812-A873-D4A0B099D16E}" type="sibTrans" cxnId="{FB4472EE-1FA4-42AE-8FFE-50C9E118F14B}">
      <dgm:prSet/>
      <dgm:spPr/>
      <dgm:t>
        <a:bodyPr/>
        <a:lstStyle/>
        <a:p>
          <a:endParaRPr lang="ru-RU"/>
        </a:p>
      </dgm:t>
    </dgm:pt>
    <dgm:pt modelId="{57AC25CC-A787-4838-9DD8-45F835228607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Ученые – основоположники теории системно-деятельностного подхода – Л.С. Выготский, П.Я. Гальперин, В.В. Давыдов и др.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591FB43F-9F72-4F38-A593-8C3BB0CCF804}" type="parTrans" cxnId="{A30A722A-52CA-42E5-98A1-C9FEF3763D08}">
      <dgm:prSet/>
      <dgm:spPr/>
      <dgm:t>
        <a:bodyPr/>
        <a:lstStyle/>
        <a:p>
          <a:endParaRPr lang="ru-RU"/>
        </a:p>
      </dgm:t>
    </dgm:pt>
    <dgm:pt modelId="{5B2462CD-9596-4CAB-9408-F54049A28298}" type="sibTrans" cxnId="{A30A722A-52CA-42E5-98A1-C9FEF3763D08}">
      <dgm:prSet/>
      <dgm:spPr/>
      <dgm:t>
        <a:bodyPr/>
        <a:lstStyle/>
        <a:p>
          <a:endParaRPr lang="ru-RU"/>
        </a:p>
      </dgm:t>
    </dgm:pt>
    <dgm:pt modelId="{36458919-AB7B-4CA1-9FDF-2E84B01883C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Образовательное пространство</a:t>
          </a:r>
          <a:endParaRPr lang="ru-RU" sz="2400" b="1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624A666C-7337-4433-89BC-B64DC023667D}" type="parTrans" cxnId="{EEFBB82B-0D9B-439E-A9B0-8CE84F45239C}">
      <dgm:prSet/>
      <dgm:spPr/>
      <dgm:t>
        <a:bodyPr/>
        <a:lstStyle/>
        <a:p>
          <a:endParaRPr lang="ru-RU"/>
        </a:p>
      </dgm:t>
    </dgm:pt>
    <dgm:pt modelId="{D09974B1-7EBB-4981-A5C8-74D9A443502C}" type="sibTrans" cxnId="{EEFBB82B-0D9B-439E-A9B0-8CE84F45239C}">
      <dgm:prSet/>
      <dgm:spPr/>
      <dgm:t>
        <a:bodyPr/>
        <a:lstStyle/>
        <a:p>
          <a:endParaRPr lang="ru-RU"/>
        </a:p>
      </dgm:t>
    </dgm:pt>
    <dgm:pt modelId="{8825CF63-162D-4CF6-A3B2-9EA234919B9C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Федеральные государственные образовательные стандарты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2B66A5B0-810E-429E-AC9E-FF8A2BF3141F}" type="parTrans" cxnId="{AADA04AF-85C6-40B0-ACD9-49A5D2B838BD}">
      <dgm:prSet/>
      <dgm:spPr/>
      <dgm:t>
        <a:bodyPr/>
        <a:lstStyle/>
        <a:p>
          <a:endParaRPr lang="ru-RU"/>
        </a:p>
      </dgm:t>
    </dgm:pt>
    <dgm:pt modelId="{BF97024D-47FE-4C7F-BEC4-16B1494088B2}" type="sibTrans" cxnId="{AADA04AF-85C6-40B0-ACD9-49A5D2B838BD}">
      <dgm:prSet/>
      <dgm:spPr/>
      <dgm:t>
        <a:bodyPr/>
        <a:lstStyle/>
        <a:p>
          <a:endParaRPr lang="ru-RU"/>
        </a:p>
      </dgm:t>
    </dgm:pt>
    <dgm:pt modelId="{12C8B49D-0F5B-4767-8FDC-762B82AA8E25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Программа развития системы образования в ХМАО-Югра до 2020 г.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5D2F7232-0E60-4497-96C0-25149441BD5A}" type="parTrans" cxnId="{1D626A82-238A-4B28-80DE-DBB4BDF126C1}">
      <dgm:prSet/>
      <dgm:spPr/>
      <dgm:t>
        <a:bodyPr/>
        <a:lstStyle/>
        <a:p>
          <a:endParaRPr lang="ru-RU"/>
        </a:p>
      </dgm:t>
    </dgm:pt>
    <dgm:pt modelId="{C40A9273-0564-4EA2-932E-F370E445FC70}" type="sibTrans" cxnId="{1D626A82-238A-4B28-80DE-DBB4BDF126C1}">
      <dgm:prSet/>
      <dgm:spPr/>
      <dgm:t>
        <a:bodyPr/>
        <a:lstStyle/>
        <a:p>
          <a:endParaRPr lang="ru-RU"/>
        </a:p>
      </dgm:t>
    </dgm:pt>
    <dgm:pt modelId="{9224B356-89EA-4F0B-8495-0D5B5AA6D7DD}">
      <dgm:prSet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Автор современных учебников по физкультуре, разработанных в соответствии с ФГОС – А.П. Матвеев 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2C73F198-0E9B-459E-8AF2-A61D10F561B8}" type="parTrans" cxnId="{4448FBBD-8B29-44F1-A8BA-0B59D21FEB01}">
      <dgm:prSet/>
      <dgm:spPr/>
      <dgm:t>
        <a:bodyPr/>
        <a:lstStyle/>
        <a:p>
          <a:endParaRPr lang="ru-RU"/>
        </a:p>
      </dgm:t>
    </dgm:pt>
    <dgm:pt modelId="{64AEA5BD-8825-4707-AA2C-CD9F7910FE80}" type="sibTrans" cxnId="{4448FBBD-8B29-44F1-A8BA-0B59D21FEB01}">
      <dgm:prSet/>
      <dgm:spPr/>
      <dgm:t>
        <a:bodyPr/>
        <a:lstStyle/>
        <a:p>
          <a:endParaRPr lang="ru-RU"/>
        </a:p>
      </dgm:t>
    </dgm:pt>
    <dgm:pt modelId="{99AF0B9D-FCA4-4954-A61B-C5F237D61712}">
      <dgm:prSet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Один из разработчиков теории и методики физвоспитания – Б.А. Ашмарин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AEE63958-7BFA-4927-8985-68D1A8D5950A}" type="parTrans" cxnId="{32115421-91B2-4E0F-8689-99901B1DD05B}">
      <dgm:prSet/>
      <dgm:spPr/>
      <dgm:t>
        <a:bodyPr/>
        <a:lstStyle/>
        <a:p>
          <a:endParaRPr lang="ru-RU"/>
        </a:p>
      </dgm:t>
    </dgm:pt>
    <dgm:pt modelId="{37ACEB63-718B-47FD-A529-D68636CE7D08}" type="sibTrans" cxnId="{32115421-91B2-4E0F-8689-99901B1DD05B}">
      <dgm:prSet/>
      <dgm:spPr/>
      <dgm:t>
        <a:bodyPr/>
        <a:lstStyle/>
        <a:p>
          <a:endParaRPr lang="ru-RU"/>
        </a:p>
      </dgm:t>
    </dgm:pt>
    <dgm:pt modelId="{5E520C89-D229-4C67-8654-CCEC6B7DB98E}">
      <dgm:prSet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Конкурсы профессионального мастерства 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47DD581F-9B71-4263-9B40-E57444E23BE4}" type="parTrans" cxnId="{A8B5B482-E1EC-4C3C-9311-FB950764B893}">
      <dgm:prSet/>
      <dgm:spPr/>
      <dgm:t>
        <a:bodyPr/>
        <a:lstStyle/>
        <a:p>
          <a:endParaRPr lang="ru-RU"/>
        </a:p>
      </dgm:t>
    </dgm:pt>
    <dgm:pt modelId="{D78F92FF-71FC-44D6-B0D1-5DBFBA4D6DD8}" type="sibTrans" cxnId="{A8B5B482-E1EC-4C3C-9311-FB950764B893}">
      <dgm:prSet/>
      <dgm:spPr/>
      <dgm:t>
        <a:bodyPr/>
        <a:lstStyle/>
        <a:p>
          <a:endParaRPr lang="ru-RU"/>
        </a:p>
      </dgm:t>
    </dgm:pt>
    <dgm:pt modelId="{843D2604-0D95-44C5-AD1D-BC8BC39B7881}">
      <dgm:prSet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Собственный педагогический, спортивный и жизненный опыт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901B032E-8934-49FB-95EB-71B25E6D37A3}" type="parTrans" cxnId="{63F17C90-B73E-406A-9EB6-1E96DCCD988A}">
      <dgm:prSet/>
      <dgm:spPr/>
      <dgm:t>
        <a:bodyPr/>
        <a:lstStyle/>
        <a:p>
          <a:endParaRPr lang="ru-RU"/>
        </a:p>
      </dgm:t>
    </dgm:pt>
    <dgm:pt modelId="{6341C82B-477A-4C3F-9600-6F652A828A23}" type="sibTrans" cxnId="{63F17C90-B73E-406A-9EB6-1E96DCCD988A}">
      <dgm:prSet/>
      <dgm:spPr/>
      <dgm:t>
        <a:bodyPr/>
        <a:lstStyle/>
        <a:p>
          <a:endParaRPr lang="ru-RU"/>
        </a:p>
      </dgm:t>
    </dgm:pt>
    <dgm:pt modelId="{FAA0194D-67D9-46E0-87C7-013F35BD03C2}" type="pres">
      <dgm:prSet presAssocID="{7509D774-56B2-45AC-A75C-BB8EFEF4745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A42E733-A737-4F72-A5D6-13ABFD6B48E8}" type="pres">
      <dgm:prSet presAssocID="{36CB5F7F-EE25-4030-9F63-D8BCAAB3B480}" presName="root" presStyleCnt="0"/>
      <dgm:spPr/>
    </dgm:pt>
    <dgm:pt modelId="{A1F9B76D-BB25-4916-8C93-8793BB1A87EB}" type="pres">
      <dgm:prSet presAssocID="{36CB5F7F-EE25-4030-9F63-D8BCAAB3B480}" presName="rootComposite" presStyleCnt="0"/>
      <dgm:spPr/>
    </dgm:pt>
    <dgm:pt modelId="{FD9256F7-394F-47FC-BF38-67B39A52B12B}" type="pres">
      <dgm:prSet presAssocID="{36CB5F7F-EE25-4030-9F63-D8BCAAB3B480}" presName="rootText" presStyleLbl="node1" presStyleIdx="0" presStyleCnt="2" custScaleX="260144"/>
      <dgm:spPr/>
      <dgm:t>
        <a:bodyPr/>
        <a:lstStyle/>
        <a:p>
          <a:endParaRPr lang="ru-RU"/>
        </a:p>
      </dgm:t>
    </dgm:pt>
    <dgm:pt modelId="{6298F071-F937-4F22-8DCB-F2555E1B4EDE}" type="pres">
      <dgm:prSet presAssocID="{36CB5F7F-EE25-4030-9F63-D8BCAAB3B480}" presName="rootConnector" presStyleLbl="node1" presStyleIdx="0" presStyleCnt="2"/>
      <dgm:spPr/>
      <dgm:t>
        <a:bodyPr/>
        <a:lstStyle/>
        <a:p>
          <a:endParaRPr lang="ru-RU"/>
        </a:p>
      </dgm:t>
    </dgm:pt>
    <dgm:pt modelId="{36232AF3-863E-4521-85B1-2479110D538B}" type="pres">
      <dgm:prSet presAssocID="{36CB5F7F-EE25-4030-9F63-D8BCAAB3B480}" presName="childShape" presStyleCnt="0"/>
      <dgm:spPr/>
    </dgm:pt>
    <dgm:pt modelId="{ED93152F-F68D-4647-9BE1-9123CF577193}" type="pres">
      <dgm:prSet presAssocID="{1E279733-86E7-4EC8-99F7-026C0C5546E1}" presName="Name13" presStyleLbl="parChTrans1D2" presStyleIdx="0" presStyleCnt="8"/>
      <dgm:spPr/>
      <dgm:t>
        <a:bodyPr/>
        <a:lstStyle/>
        <a:p>
          <a:endParaRPr lang="ru-RU"/>
        </a:p>
      </dgm:t>
    </dgm:pt>
    <dgm:pt modelId="{1DCE3638-EE2A-4240-90BA-40DDAE3F94BB}" type="pres">
      <dgm:prSet presAssocID="{B0A50967-F9C1-43CB-BC46-3EF073401927}" presName="childText" presStyleLbl="bgAcc1" presStyleIdx="0" presStyleCnt="8" custScaleX="2406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EFE29B-2AA4-4A2B-BB14-867BC2668976}" type="pres">
      <dgm:prSet presAssocID="{591FB43F-9F72-4F38-A593-8C3BB0CCF804}" presName="Name13" presStyleLbl="parChTrans1D2" presStyleIdx="1" presStyleCnt="8"/>
      <dgm:spPr/>
      <dgm:t>
        <a:bodyPr/>
        <a:lstStyle/>
        <a:p>
          <a:endParaRPr lang="ru-RU"/>
        </a:p>
      </dgm:t>
    </dgm:pt>
    <dgm:pt modelId="{8842A14F-2432-4DF0-8284-484C993BFDE0}" type="pres">
      <dgm:prSet presAssocID="{57AC25CC-A787-4838-9DD8-45F835228607}" presName="childText" presStyleLbl="bgAcc1" presStyleIdx="1" presStyleCnt="8" custScaleX="240604" custLinFactNeighborY="1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B35167-7222-49A4-AC31-3BC4A784DA25}" type="pres">
      <dgm:prSet presAssocID="{2C73F198-0E9B-459E-8AF2-A61D10F561B8}" presName="Name13" presStyleLbl="parChTrans1D2" presStyleIdx="2" presStyleCnt="8"/>
      <dgm:spPr/>
      <dgm:t>
        <a:bodyPr/>
        <a:lstStyle/>
        <a:p>
          <a:endParaRPr lang="ru-RU"/>
        </a:p>
      </dgm:t>
    </dgm:pt>
    <dgm:pt modelId="{34B62F9B-AC76-4D2E-93AD-A30C00B527D2}" type="pres">
      <dgm:prSet presAssocID="{9224B356-89EA-4F0B-8495-0D5B5AA6D7DD}" presName="childText" presStyleLbl="bgAcc1" presStyleIdx="2" presStyleCnt="8" custScaleX="2406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F559D3-89C4-479F-97D6-121E2343DB32}" type="pres">
      <dgm:prSet presAssocID="{AEE63958-7BFA-4927-8985-68D1A8D5950A}" presName="Name13" presStyleLbl="parChTrans1D2" presStyleIdx="3" presStyleCnt="8"/>
      <dgm:spPr/>
      <dgm:t>
        <a:bodyPr/>
        <a:lstStyle/>
        <a:p>
          <a:endParaRPr lang="ru-RU"/>
        </a:p>
      </dgm:t>
    </dgm:pt>
    <dgm:pt modelId="{46238165-74EF-4A55-9B99-19AAFF19A9F6}" type="pres">
      <dgm:prSet presAssocID="{99AF0B9D-FCA4-4954-A61B-C5F237D61712}" presName="childText" presStyleLbl="bgAcc1" presStyleIdx="3" presStyleCnt="8" custScaleX="2406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0FD4E8-6611-43CF-A09D-084D76D097A4}" type="pres">
      <dgm:prSet presAssocID="{36458919-AB7B-4CA1-9FDF-2E84B01883C8}" presName="root" presStyleCnt="0"/>
      <dgm:spPr/>
    </dgm:pt>
    <dgm:pt modelId="{1B4567B0-F217-44AF-8604-D3A89D9AEB8C}" type="pres">
      <dgm:prSet presAssocID="{36458919-AB7B-4CA1-9FDF-2E84B01883C8}" presName="rootComposite" presStyleCnt="0"/>
      <dgm:spPr/>
    </dgm:pt>
    <dgm:pt modelId="{52022412-C80F-46C7-B5A7-3A0BCD4502BA}" type="pres">
      <dgm:prSet presAssocID="{36458919-AB7B-4CA1-9FDF-2E84B01883C8}" presName="rootText" presStyleLbl="node1" presStyleIdx="1" presStyleCnt="2" custScaleX="240604"/>
      <dgm:spPr/>
      <dgm:t>
        <a:bodyPr/>
        <a:lstStyle/>
        <a:p>
          <a:endParaRPr lang="ru-RU"/>
        </a:p>
      </dgm:t>
    </dgm:pt>
    <dgm:pt modelId="{469599E5-9E2F-45F4-AE98-D9ED84690D14}" type="pres">
      <dgm:prSet presAssocID="{36458919-AB7B-4CA1-9FDF-2E84B01883C8}" presName="rootConnector" presStyleLbl="node1" presStyleIdx="1" presStyleCnt="2"/>
      <dgm:spPr/>
      <dgm:t>
        <a:bodyPr/>
        <a:lstStyle/>
        <a:p>
          <a:endParaRPr lang="ru-RU"/>
        </a:p>
      </dgm:t>
    </dgm:pt>
    <dgm:pt modelId="{C80D02EA-E233-4F0A-B417-D95B43C9DCB4}" type="pres">
      <dgm:prSet presAssocID="{36458919-AB7B-4CA1-9FDF-2E84B01883C8}" presName="childShape" presStyleCnt="0"/>
      <dgm:spPr/>
    </dgm:pt>
    <dgm:pt modelId="{FF45AB50-E1A4-4863-A227-6D8DB850BC6C}" type="pres">
      <dgm:prSet presAssocID="{2B66A5B0-810E-429E-AC9E-FF8A2BF3141F}" presName="Name13" presStyleLbl="parChTrans1D2" presStyleIdx="4" presStyleCnt="8"/>
      <dgm:spPr/>
      <dgm:t>
        <a:bodyPr/>
        <a:lstStyle/>
        <a:p>
          <a:endParaRPr lang="ru-RU"/>
        </a:p>
      </dgm:t>
    </dgm:pt>
    <dgm:pt modelId="{6FE19904-4277-4F61-BC7A-09EE9E9D1AB9}" type="pres">
      <dgm:prSet presAssocID="{8825CF63-162D-4CF6-A3B2-9EA234919B9C}" presName="childText" presStyleLbl="bgAcc1" presStyleIdx="4" presStyleCnt="8" custScaleX="2406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587295-8CF5-4952-94C5-A5D1D1FA9FB1}" type="pres">
      <dgm:prSet presAssocID="{5D2F7232-0E60-4497-96C0-25149441BD5A}" presName="Name13" presStyleLbl="parChTrans1D2" presStyleIdx="5" presStyleCnt="8"/>
      <dgm:spPr/>
      <dgm:t>
        <a:bodyPr/>
        <a:lstStyle/>
        <a:p>
          <a:endParaRPr lang="ru-RU"/>
        </a:p>
      </dgm:t>
    </dgm:pt>
    <dgm:pt modelId="{01B9CB10-A911-4E31-972C-A7B0ADAC5200}" type="pres">
      <dgm:prSet presAssocID="{12C8B49D-0F5B-4767-8FDC-762B82AA8E25}" presName="childText" presStyleLbl="bgAcc1" presStyleIdx="5" presStyleCnt="8" custScaleX="240604" custLinFactNeighborY="28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A5BB28-1E71-4EA7-8715-4CEB4BB87521}" type="pres">
      <dgm:prSet presAssocID="{47DD581F-9B71-4263-9B40-E57444E23BE4}" presName="Name13" presStyleLbl="parChTrans1D2" presStyleIdx="6" presStyleCnt="8"/>
      <dgm:spPr/>
      <dgm:t>
        <a:bodyPr/>
        <a:lstStyle/>
        <a:p>
          <a:endParaRPr lang="ru-RU"/>
        </a:p>
      </dgm:t>
    </dgm:pt>
    <dgm:pt modelId="{244223F1-9616-4351-9852-638F68EEED1B}" type="pres">
      <dgm:prSet presAssocID="{5E520C89-D229-4C67-8654-CCEC6B7DB98E}" presName="childText" presStyleLbl="bgAcc1" presStyleIdx="6" presStyleCnt="8" custScaleX="2406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889EBA-38C0-4709-8F7E-5FBEFA0927F8}" type="pres">
      <dgm:prSet presAssocID="{901B032E-8934-49FB-95EB-71B25E6D37A3}" presName="Name13" presStyleLbl="parChTrans1D2" presStyleIdx="7" presStyleCnt="8"/>
      <dgm:spPr/>
      <dgm:t>
        <a:bodyPr/>
        <a:lstStyle/>
        <a:p>
          <a:endParaRPr lang="ru-RU"/>
        </a:p>
      </dgm:t>
    </dgm:pt>
    <dgm:pt modelId="{66B1536E-DBE2-4E87-9299-86782616E61B}" type="pres">
      <dgm:prSet presAssocID="{843D2604-0D95-44C5-AD1D-BC8BC39B7881}" presName="childText" presStyleLbl="bgAcc1" presStyleIdx="7" presStyleCnt="8" custScaleX="2406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DEBF31B-2CDC-4DF8-B7D0-0763401AEACA}" type="presOf" srcId="{57AC25CC-A787-4838-9DD8-45F835228607}" destId="{8842A14F-2432-4DF0-8284-484C993BFDE0}" srcOrd="0" destOrd="0" presId="urn:microsoft.com/office/officeart/2005/8/layout/hierarchy3"/>
    <dgm:cxn modelId="{A60DDD01-6C7F-4B6F-B6A7-A800BB619DC4}" type="presOf" srcId="{843D2604-0D95-44C5-AD1D-BC8BC39B7881}" destId="{66B1536E-DBE2-4E87-9299-86782616E61B}" srcOrd="0" destOrd="0" presId="urn:microsoft.com/office/officeart/2005/8/layout/hierarchy3"/>
    <dgm:cxn modelId="{1BEC43AC-E0DD-490C-8683-8BCC355AC4E1}" type="presOf" srcId="{8825CF63-162D-4CF6-A3B2-9EA234919B9C}" destId="{6FE19904-4277-4F61-BC7A-09EE9E9D1AB9}" srcOrd="0" destOrd="0" presId="urn:microsoft.com/office/officeart/2005/8/layout/hierarchy3"/>
    <dgm:cxn modelId="{F22B6C09-87E1-431F-BB1D-AECC8D14A619}" type="presOf" srcId="{36458919-AB7B-4CA1-9FDF-2E84B01883C8}" destId="{52022412-C80F-46C7-B5A7-3A0BCD4502BA}" srcOrd="0" destOrd="0" presId="urn:microsoft.com/office/officeart/2005/8/layout/hierarchy3"/>
    <dgm:cxn modelId="{87D65BBA-BED2-4116-9C52-DE6377B81E79}" type="presOf" srcId="{5D2F7232-0E60-4497-96C0-25149441BD5A}" destId="{1F587295-8CF5-4952-94C5-A5D1D1FA9FB1}" srcOrd="0" destOrd="0" presId="urn:microsoft.com/office/officeart/2005/8/layout/hierarchy3"/>
    <dgm:cxn modelId="{EEFBB82B-0D9B-439E-A9B0-8CE84F45239C}" srcId="{7509D774-56B2-45AC-A75C-BB8EFEF47451}" destId="{36458919-AB7B-4CA1-9FDF-2E84B01883C8}" srcOrd="1" destOrd="0" parTransId="{624A666C-7337-4433-89BC-B64DC023667D}" sibTransId="{D09974B1-7EBB-4981-A5C8-74D9A443502C}"/>
    <dgm:cxn modelId="{23304EE6-647C-4C80-BDFE-7998A78D52B3}" type="presOf" srcId="{2C73F198-0E9B-459E-8AF2-A61D10F561B8}" destId="{53B35167-7222-49A4-AC31-3BC4A784DA25}" srcOrd="0" destOrd="0" presId="urn:microsoft.com/office/officeart/2005/8/layout/hierarchy3"/>
    <dgm:cxn modelId="{63F17C90-B73E-406A-9EB6-1E96DCCD988A}" srcId="{36458919-AB7B-4CA1-9FDF-2E84B01883C8}" destId="{843D2604-0D95-44C5-AD1D-BC8BC39B7881}" srcOrd="3" destOrd="0" parTransId="{901B032E-8934-49FB-95EB-71B25E6D37A3}" sibTransId="{6341C82B-477A-4C3F-9600-6F652A828A23}"/>
    <dgm:cxn modelId="{A30A722A-52CA-42E5-98A1-C9FEF3763D08}" srcId="{36CB5F7F-EE25-4030-9F63-D8BCAAB3B480}" destId="{57AC25CC-A787-4838-9DD8-45F835228607}" srcOrd="1" destOrd="0" parTransId="{591FB43F-9F72-4F38-A593-8C3BB0CCF804}" sibTransId="{5B2462CD-9596-4CAB-9408-F54049A28298}"/>
    <dgm:cxn modelId="{8CB5F72B-AAB0-4D13-9741-D213E3CC1159}" type="presOf" srcId="{12C8B49D-0F5B-4767-8FDC-762B82AA8E25}" destId="{01B9CB10-A911-4E31-972C-A7B0ADAC5200}" srcOrd="0" destOrd="0" presId="urn:microsoft.com/office/officeart/2005/8/layout/hierarchy3"/>
    <dgm:cxn modelId="{4448FBBD-8B29-44F1-A8BA-0B59D21FEB01}" srcId="{36CB5F7F-EE25-4030-9F63-D8BCAAB3B480}" destId="{9224B356-89EA-4F0B-8495-0D5B5AA6D7DD}" srcOrd="2" destOrd="0" parTransId="{2C73F198-0E9B-459E-8AF2-A61D10F561B8}" sibTransId="{64AEA5BD-8825-4707-AA2C-CD9F7910FE80}"/>
    <dgm:cxn modelId="{5D590FF5-8FF5-487F-894B-2F633A17CED7}" type="presOf" srcId="{47DD581F-9B71-4263-9B40-E57444E23BE4}" destId="{DFA5BB28-1E71-4EA7-8715-4CEB4BB87521}" srcOrd="0" destOrd="0" presId="urn:microsoft.com/office/officeart/2005/8/layout/hierarchy3"/>
    <dgm:cxn modelId="{FB4472EE-1FA4-42AE-8FFE-50C9E118F14B}" srcId="{36CB5F7F-EE25-4030-9F63-D8BCAAB3B480}" destId="{B0A50967-F9C1-43CB-BC46-3EF073401927}" srcOrd="0" destOrd="0" parTransId="{1E279733-86E7-4EC8-99F7-026C0C5546E1}" sibTransId="{CD10C5B2-61CF-4812-A873-D4A0B099D16E}"/>
    <dgm:cxn modelId="{17B6CCEA-8AFF-4043-A3BD-058208A524E5}" srcId="{7509D774-56B2-45AC-A75C-BB8EFEF47451}" destId="{36CB5F7F-EE25-4030-9F63-D8BCAAB3B480}" srcOrd="0" destOrd="0" parTransId="{4EFBED0E-F7AF-4753-B4DE-7D6305394DFD}" sibTransId="{57DC2A31-E8B7-43CD-A8D5-DF5C37882446}"/>
    <dgm:cxn modelId="{8DB54151-5C67-42B5-9E59-654A77744609}" type="presOf" srcId="{7509D774-56B2-45AC-A75C-BB8EFEF47451}" destId="{FAA0194D-67D9-46E0-87C7-013F35BD03C2}" srcOrd="0" destOrd="0" presId="urn:microsoft.com/office/officeart/2005/8/layout/hierarchy3"/>
    <dgm:cxn modelId="{4F700816-337B-409C-AB3B-B5616147825E}" type="presOf" srcId="{901B032E-8934-49FB-95EB-71B25E6D37A3}" destId="{A6889EBA-38C0-4709-8F7E-5FBEFA0927F8}" srcOrd="0" destOrd="0" presId="urn:microsoft.com/office/officeart/2005/8/layout/hierarchy3"/>
    <dgm:cxn modelId="{4543043B-66DD-40CE-9406-A01C9D92C81D}" type="presOf" srcId="{36CB5F7F-EE25-4030-9F63-D8BCAAB3B480}" destId="{6298F071-F937-4F22-8DCB-F2555E1B4EDE}" srcOrd="1" destOrd="0" presId="urn:microsoft.com/office/officeart/2005/8/layout/hierarchy3"/>
    <dgm:cxn modelId="{2A32653E-AFAB-4431-993C-9AF118420DE4}" type="presOf" srcId="{1E279733-86E7-4EC8-99F7-026C0C5546E1}" destId="{ED93152F-F68D-4647-9BE1-9123CF577193}" srcOrd="0" destOrd="0" presId="urn:microsoft.com/office/officeart/2005/8/layout/hierarchy3"/>
    <dgm:cxn modelId="{FBF1328B-E145-438C-9ACD-9068F91C0779}" type="presOf" srcId="{9224B356-89EA-4F0B-8495-0D5B5AA6D7DD}" destId="{34B62F9B-AC76-4D2E-93AD-A30C00B527D2}" srcOrd="0" destOrd="0" presId="urn:microsoft.com/office/officeart/2005/8/layout/hierarchy3"/>
    <dgm:cxn modelId="{9697018F-FCC5-458D-B894-A41A6273C63A}" type="presOf" srcId="{5E520C89-D229-4C67-8654-CCEC6B7DB98E}" destId="{244223F1-9616-4351-9852-638F68EEED1B}" srcOrd="0" destOrd="0" presId="urn:microsoft.com/office/officeart/2005/8/layout/hierarchy3"/>
    <dgm:cxn modelId="{63DCFF45-6645-4469-B1B7-6D514629B556}" type="presOf" srcId="{36458919-AB7B-4CA1-9FDF-2E84B01883C8}" destId="{469599E5-9E2F-45F4-AE98-D9ED84690D14}" srcOrd="1" destOrd="0" presId="urn:microsoft.com/office/officeart/2005/8/layout/hierarchy3"/>
    <dgm:cxn modelId="{A612E223-7C16-4067-B925-784E2005EFCF}" type="presOf" srcId="{99AF0B9D-FCA4-4954-A61B-C5F237D61712}" destId="{46238165-74EF-4A55-9B99-19AAFF19A9F6}" srcOrd="0" destOrd="0" presId="urn:microsoft.com/office/officeart/2005/8/layout/hierarchy3"/>
    <dgm:cxn modelId="{A8B5B482-E1EC-4C3C-9311-FB950764B893}" srcId="{36458919-AB7B-4CA1-9FDF-2E84B01883C8}" destId="{5E520C89-D229-4C67-8654-CCEC6B7DB98E}" srcOrd="2" destOrd="0" parTransId="{47DD581F-9B71-4263-9B40-E57444E23BE4}" sibTransId="{D78F92FF-71FC-44D6-B0D1-5DBFBA4D6DD8}"/>
    <dgm:cxn modelId="{D07E110F-EEC9-48F2-A35C-5BED226F7D72}" type="presOf" srcId="{2B66A5B0-810E-429E-AC9E-FF8A2BF3141F}" destId="{FF45AB50-E1A4-4863-A227-6D8DB850BC6C}" srcOrd="0" destOrd="0" presId="urn:microsoft.com/office/officeart/2005/8/layout/hierarchy3"/>
    <dgm:cxn modelId="{D927A4B3-4A61-45A1-AC21-7FF1AB4490C9}" type="presOf" srcId="{591FB43F-9F72-4F38-A593-8C3BB0CCF804}" destId="{0BEFE29B-2AA4-4A2B-BB14-867BC2668976}" srcOrd="0" destOrd="0" presId="urn:microsoft.com/office/officeart/2005/8/layout/hierarchy3"/>
    <dgm:cxn modelId="{57E30B6B-D1AC-4CCA-8805-8E482C6151D3}" type="presOf" srcId="{B0A50967-F9C1-43CB-BC46-3EF073401927}" destId="{1DCE3638-EE2A-4240-90BA-40DDAE3F94BB}" srcOrd="0" destOrd="0" presId="urn:microsoft.com/office/officeart/2005/8/layout/hierarchy3"/>
    <dgm:cxn modelId="{1D626A82-238A-4B28-80DE-DBB4BDF126C1}" srcId="{36458919-AB7B-4CA1-9FDF-2E84B01883C8}" destId="{12C8B49D-0F5B-4767-8FDC-762B82AA8E25}" srcOrd="1" destOrd="0" parTransId="{5D2F7232-0E60-4497-96C0-25149441BD5A}" sibTransId="{C40A9273-0564-4EA2-932E-F370E445FC70}"/>
    <dgm:cxn modelId="{0986A399-DBDD-4129-A566-13CB674733ED}" type="presOf" srcId="{AEE63958-7BFA-4927-8985-68D1A8D5950A}" destId="{F1F559D3-89C4-479F-97D6-121E2343DB32}" srcOrd="0" destOrd="0" presId="urn:microsoft.com/office/officeart/2005/8/layout/hierarchy3"/>
    <dgm:cxn modelId="{32115421-91B2-4E0F-8689-99901B1DD05B}" srcId="{36CB5F7F-EE25-4030-9F63-D8BCAAB3B480}" destId="{99AF0B9D-FCA4-4954-A61B-C5F237D61712}" srcOrd="3" destOrd="0" parTransId="{AEE63958-7BFA-4927-8985-68D1A8D5950A}" sibTransId="{37ACEB63-718B-47FD-A529-D68636CE7D08}"/>
    <dgm:cxn modelId="{B62C4A27-C3F5-4218-A4CD-A3343AF82564}" type="presOf" srcId="{36CB5F7F-EE25-4030-9F63-D8BCAAB3B480}" destId="{FD9256F7-394F-47FC-BF38-67B39A52B12B}" srcOrd="0" destOrd="0" presId="urn:microsoft.com/office/officeart/2005/8/layout/hierarchy3"/>
    <dgm:cxn modelId="{AADA04AF-85C6-40B0-ACD9-49A5D2B838BD}" srcId="{36458919-AB7B-4CA1-9FDF-2E84B01883C8}" destId="{8825CF63-162D-4CF6-A3B2-9EA234919B9C}" srcOrd="0" destOrd="0" parTransId="{2B66A5B0-810E-429E-AC9E-FF8A2BF3141F}" sibTransId="{BF97024D-47FE-4C7F-BEC4-16B1494088B2}"/>
    <dgm:cxn modelId="{D8DFB9A2-9D96-4828-8A04-95DED4CCF5FC}" type="presParOf" srcId="{FAA0194D-67D9-46E0-87C7-013F35BD03C2}" destId="{FA42E733-A737-4F72-A5D6-13ABFD6B48E8}" srcOrd="0" destOrd="0" presId="urn:microsoft.com/office/officeart/2005/8/layout/hierarchy3"/>
    <dgm:cxn modelId="{88553BF3-AAB6-4DF0-B14B-628B40E17237}" type="presParOf" srcId="{FA42E733-A737-4F72-A5D6-13ABFD6B48E8}" destId="{A1F9B76D-BB25-4916-8C93-8793BB1A87EB}" srcOrd="0" destOrd="0" presId="urn:microsoft.com/office/officeart/2005/8/layout/hierarchy3"/>
    <dgm:cxn modelId="{A587F7F8-71DE-46E9-B9F8-349D7CB5844A}" type="presParOf" srcId="{A1F9B76D-BB25-4916-8C93-8793BB1A87EB}" destId="{FD9256F7-394F-47FC-BF38-67B39A52B12B}" srcOrd="0" destOrd="0" presId="urn:microsoft.com/office/officeart/2005/8/layout/hierarchy3"/>
    <dgm:cxn modelId="{C9F0501B-481C-4A17-926A-7761AF3AEEA9}" type="presParOf" srcId="{A1F9B76D-BB25-4916-8C93-8793BB1A87EB}" destId="{6298F071-F937-4F22-8DCB-F2555E1B4EDE}" srcOrd="1" destOrd="0" presId="urn:microsoft.com/office/officeart/2005/8/layout/hierarchy3"/>
    <dgm:cxn modelId="{D42EBC5E-C0D7-4748-B4E8-AFA59348B003}" type="presParOf" srcId="{FA42E733-A737-4F72-A5D6-13ABFD6B48E8}" destId="{36232AF3-863E-4521-85B1-2479110D538B}" srcOrd="1" destOrd="0" presId="urn:microsoft.com/office/officeart/2005/8/layout/hierarchy3"/>
    <dgm:cxn modelId="{763F4732-D5BF-4488-9D01-ECBE45B5F952}" type="presParOf" srcId="{36232AF3-863E-4521-85B1-2479110D538B}" destId="{ED93152F-F68D-4647-9BE1-9123CF577193}" srcOrd="0" destOrd="0" presId="urn:microsoft.com/office/officeart/2005/8/layout/hierarchy3"/>
    <dgm:cxn modelId="{B847044C-8D8F-4C96-BBEC-E19EDD420A72}" type="presParOf" srcId="{36232AF3-863E-4521-85B1-2479110D538B}" destId="{1DCE3638-EE2A-4240-90BA-40DDAE3F94BB}" srcOrd="1" destOrd="0" presId="urn:microsoft.com/office/officeart/2005/8/layout/hierarchy3"/>
    <dgm:cxn modelId="{BF07215B-2705-4A62-94C8-96B7CF3C584E}" type="presParOf" srcId="{36232AF3-863E-4521-85B1-2479110D538B}" destId="{0BEFE29B-2AA4-4A2B-BB14-867BC2668976}" srcOrd="2" destOrd="0" presId="urn:microsoft.com/office/officeart/2005/8/layout/hierarchy3"/>
    <dgm:cxn modelId="{B3D34BA4-65F7-4042-B5FC-6050CC672FA0}" type="presParOf" srcId="{36232AF3-863E-4521-85B1-2479110D538B}" destId="{8842A14F-2432-4DF0-8284-484C993BFDE0}" srcOrd="3" destOrd="0" presId="urn:microsoft.com/office/officeart/2005/8/layout/hierarchy3"/>
    <dgm:cxn modelId="{0CD7FEE3-BC5F-4724-955B-266C822EC738}" type="presParOf" srcId="{36232AF3-863E-4521-85B1-2479110D538B}" destId="{53B35167-7222-49A4-AC31-3BC4A784DA25}" srcOrd="4" destOrd="0" presId="urn:microsoft.com/office/officeart/2005/8/layout/hierarchy3"/>
    <dgm:cxn modelId="{5337F97D-B20D-4A12-A58D-50E1E34D3A43}" type="presParOf" srcId="{36232AF3-863E-4521-85B1-2479110D538B}" destId="{34B62F9B-AC76-4D2E-93AD-A30C00B527D2}" srcOrd="5" destOrd="0" presId="urn:microsoft.com/office/officeart/2005/8/layout/hierarchy3"/>
    <dgm:cxn modelId="{30FD5CB5-ACB7-45FD-A07E-F88390BAF141}" type="presParOf" srcId="{36232AF3-863E-4521-85B1-2479110D538B}" destId="{F1F559D3-89C4-479F-97D6-121E2343DB32}" srcOrd="6" destOrd="0" presId="urn:microsoft.com/office/officeart/2005/8/layout/hierarchy3"/>
    <dgm:cxn modelId="{C8B59001-B519-416A-8811-0C06E60A63F9}" type="presParOf" srcId="{36232AF3-863E-4521-85B1-2479110D538B}" destId="{46238165-74EF-4A55-9B99-19AAFF19A9F6}" srcOrd="7" destOrd="0" presId="urn:microsoft.com/office/officeart/2005/8/layout/hierarchy3"/>
    <dgm:cxn modelId="{C4887CFE-F10E-43EA-9384-58C0EEB26665}" type="presParOf" srcId="{FAA0194D-67D9-46E0-87C7-013F35BD03C2}" destId="{490FD4E8-6611-43CF-A09D-084D76D097A4}" srcOrd="1" destOrd="0" presId="urn:microsoft.com/office/officeart/2005/8/layout/hierarchy3"/>
    <dgm:cxn modelId="{18E096E3-8EBD-4F19-91E2-1E7D6836A6E1}" type="presParOf" srcId="{490FD4E8-6611-43CF-A09D-084D76D097A4}" destId="{1B4567B0-F217-44AF-8604-D3A89D9AEB8C}" srcOrd="0" destOrd="0" presId="urn:microsoft.com/office/officeart/2005/8/layout/hierarchy3"/>
    <dgm:cxn modelId="{582F68BC-CB7D-4A3C-9575-56C43EE55854}" type="presParOf" srcId="{1B4567B0-F217-44AF-8604-D3A89D9AEB8C}" destId="{52022412-C80F-46C7-B5A7-3A0BCD4502BA}" srcOrd="0" destOrd="0" presId="urn:microsoft.com/office/officeart/2005/8/layout/hierarchy3"/>
    <dgm:cxn modelId="{A27A6D4B-1A44-407F-85E4-D4ED15849AAD}" type="presParOf" srcId="{1B4567B0-F217-44AF-8604-D3A89D9AEB8C}" destId="{469599E5-9E2F-45F4-AE98-D9ED84690D14}" srcOrd="1" destOrd="0" presId="urn:microsoft.com/office/officeart/2005/8/layout/hierarchy3"/>
    <dgm:cxn modelId="{F4633D8D-FB1B-429B-A181-90AD4590CED0}" type="presParOf" srcId="{490FD4E8-6611-43CF-A09D-084D76D097A4}" destId="{C80D02EA-E233-4F0A-B417-D95B43C9DCB4}" srcOrd="1" destOrd="0" presId="urn:microsoft.com/office/officeart/2005/8/layout/hierarchy3"/>
    <dgm:cxn modelId="{CB303D50-9F26-4413-9367-9D06015A9F84}" type="presParOf" srcId="{C80D02EA-E233-4F0A-B417-D95B43C9DCB4}" destId="{FF45AB50-E1A4-4863-A227-6D8DB850BC6C}" srcOrd="0" destOrd="0" presId="urn:microsoft.com/office/officeart/2005/8/layout/hierarchy3"/>
    <dgm:cxn modelId="{D4162BAD-ABC5-4189-A344-1BB549C35EAB}" type="presParOf" srcId="{C80D02EA-E233-4F0A-B417-D95B43C9DCB4}" destId="{6FE19904-4277-4F61-BC7A-09EE9E9D1AB9}" srcOrd="1" destOrd="0" presId="urn:microsoft.com/office/officeart/2005/8/layout/hierarchy3"/>
    <dgm:cxn modelId="{971C7147-9D8B-4522-A10C-6A5151A8ECDE}" type="presParOf" srcId="{C80D02EA-E233-4F0A-B417-D95B43C9DCB4}" destId="{1F587295-8CF5-4952-94C5-A5D1D1FA9FB1}" srcOrd="2" destOrd="0" presId="urn:microsoft.com/office/officeart/2005/8/layout/hierarchy3"/>
    <dgm:cxn modelId="{C9F0FFFF-4F5F-4C83-ADFF-6409A4C4A502}" type="presParOf" srcId="{C80D02EA-E233-4F0A-B417-D95B43C9DCB4}" destId="{01B9CB10-A911-4E31-972C-A7B0ADAC5200}" srcOrd="3" destOrd="0" presId="urn:microsoft.com/office/officeart/2005/8/layout/hierarchy3"/>
    <dgm:cxn modelId="{97263BB3-D851-4348-9961-CB326031AADC}" type="presParOf" srcId="{C80D02EA-E233-4F0A-B417-D95B43C9DCB4}" destId="{DFA5BB28-1E71-4EA7-8715-4CEB4BB87521}" srcOrd="4" destOrd="0" presId="urn:microsoft.com/office/officeart/2005/8/layout/hierarchy3"/>
    <dgm:cxn modelId="{2131F9D3-3774-4AF9-9AFF-DB0808301918}" type="presParOf" srcId="{C80D02EA-E233-4F0A-B417-D95B43C9DCB4}" destId="{244223F1-9616-4351-9852-638F68EEED1B}" srcOrd="5" destOrd="0" presId="urn:microsoft.com/office/officeart/2005/8/layout/hierarchy3"/>
    <dgm:cxn modelId="{F327D29F-838F-4D43-9912-B08119A6DBF3}" type="presParOf" srcId="{C80D02EA-E233-4F0A-B417-D95B43C9DCB4}" destId="{A6889EBA-38C0-4709-8F7E-5FBEFA0927F8}" srcOrd="6" destOrd="0" presId="urn:microsoft.com/office/officeart/2005/8/layout/hierarchy3"/>
    <dgm:cxn modelId="{2A8FD431-D524-4355-A7A5-0777615EC6A9}" type="presParOf" srcId="{C80D02EA-E233-4F0A-B417-D95B43C9DCB4}" destId="{66B1536E-DBE2-4E87-9299-86782616E61B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F27E9F9-42FE-4441-98FD-12BCE6EA9372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CA23838-5364-4FB2-A8D8-4847EDE0EFE4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Методика освоения нового способа действия</a:t>
          </a:r>
          <a:endParaRPr lang="ru-RU" sz="24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6FC79FE-E0FC-4A47-A9B3-E8EDFCDE11AF}" type="parTrans" cxnId="{5AEDFE20-2CC2-4BE6-A676-6148900340DD}">
      <dgm:prSet/>
      <dgm:spPr/>
      <dgm:t>
        <a:bodyPr/>
        <a:lstStyle/>
        <a:p>
          <a:endParaRPr lang="ru-RU"/>
        </a:p>
      </dgm:t>
    </dgm:pt>
    <dgm:pt modelId="{7BBCC673-559D-49B0-9159-C8989C29C4AF}" type="sibTrans" cxnId="{5AEDFE20-2CC2-4BE6-A676-6148900340DD}">
      <dgm:prSet/>
      <dgm:spPr/>
      <dgm:t>
        <a:bodyPr/>
        <a:lstStyle/>
        <a:p>
          <a:endParaRPr lang="ru-RU"/>
        </a:p>
      </dgm:t>
    </dgm:pt>
    <dgm:pt modelId="{B9E88FB0-C218-47CE-B9E6-D7F8CADF2F75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через усложнение элементарных составляющих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77B6A6B5-9E08-4D0D-90AB-6ACB1861092A}" type="parTrans" cxnId="{C5BC0789-D711-4523-BDB5-EA611F51A74A}">
      <dgm:prSet/>
      <dgm:spPr/>
      <dgm:t>
        <a:bodyPr/>
        <a:lstStyle/>
        <a:p>
          <a:endParaRPr lang="ru-RU"/>
        </a:p>
      </dgm:t>
    </dgm:pt>
    <dgm:pt modelId="{12193630-3126-48E8-86F1-FD1823E7CF51}" type="sibTrans" cxnId="{C5BC0789-D711-4523-BDB5-EA611F51A74A}">
      <dgm:prSet/>
      <dgm:spPr/>
      <dgm:t>
        <a:bodyPr/>
        <a:lstStyle/>
        <a:p>
          <a:endParaRPr lang="ru-RU"/>
        </a:p>
      </dgm:t>
    </dgm:pt>
    <dgm:pt modelId="{23E852C1-CB05-4E98-A40C-4571B91E46F1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Методика корректировки привычного, но малоэффективного способа действия</a:t>
          </a:r>
          <a:endParaRPr lang="ru-RU" sz="24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15DC4B7E-BF10-44EA-A2BA-AC9A58A58A0D}" type="parTrans" cxnId="{1B61318A-AC56-4B9F-9FBF-ED3A681D574C}">
      <dgm:prSet/>
      <dgm:spPr/>
      <dgm:t>
        <a:bodyPr/>
        <a:lstStyle/>
        <a:p>
          <a:endParaRPr lang="ru-RU"/>
        </a:p>
      </dgm:t>
    </dgm:pt>
    <dgm:pt modelId="{69D7445B-7509-4BF6-88AE-CE8D1F8F9F11}" type="sibTrans" cxnId="{1B61318A-AC56-4B9F-9FBF-ED3A681D574C}">
      <dgm:prSet/>
      <dgm:spPr/>
      <dgm:t>
        <a:bodyPr/>
        <a:lstStyle/>
        <a:p>
          <a:endParaRPr lang="ru-RU"/>
        </a:p>
      </dgm:t>
    </dgm:pt>
    <dgm:pt modelId="{66420616-F0E3-4FF6-9A2B-D4D01D9C92D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Методика освоения эффективного способа действия </a:t>
          </a:r>
          <a:endParaRPr lang="ru-RU" sz="24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0772F41B-DFBE-4C8C-AD84-59B5AC02DC78}" type="parTrans" cxnId="{1CAD116E-DC5D-424F-84DA-819FE08C6D36}">
      <dgm:prSet/>
      <dgm:spPr/>
      <dgm:t>
        <a:bodyPr/>
        <a:lstStyle/>
        <a:p>
          <a:endParaRPr lang="ru-RU"/>
        </a:p>
      </dgm:t>
    </dgm:pt>
    <dgm:pt modelId="{09B36275-C4AC-46E0-9F32-5D7CE7CCF0AC}" type="sibTrans" cxnId="{1CAD116E-DC5D-424F-84DA-819FE08C6D36}">
      <dgm:prSet/>
      <dgm:spPr/>
      <dgm:t>
        <a:bodyPr/>
        <a:lstStyle/>
        <a:p>
          <a:endParaRPr lang="ru-RU"/>
        </a:p>
      </dgm:t>
    </dgm:pt>
    <dgm:pt modelId="{D32EE888-6796-48F0-A16F-FACFBF72D755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через выбор критериев эффективности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D1043157-6D73-47D2-91A1-77237CC35736}" type="parTrans" cxnId="{D987DA3B-D9AC-4CC5-B2D7-943A940FBEF6}">
      <dgm:prSet/>
      <dgm:spPr/>
      <dgm:t>
        <a:bodyPr/>
        <a:lstStyle/>
        <a:p>
          <a:endParaRPr lang="ru-RU"/>
        </a:p>
      </dgm:t>
    </dgm:pt>
    <dgm:pt modelId="{47E58CAD-5DBB-46E2-A05C-0333D9D84F70}" type="sibTrans" cxnId="{D987DA3B-D9AC-4CC5-B2D7-943A940FBEF6}">
      <dgm:prSet/>
      <dgm:spPr/>
      <dgm:t>
        <a:bodyPr/>
        <a:lstStyle/>
        <a:p>
          <a:endParaRPr lang="ru-RU"/>
        </a:p>
      </dgm:t>
    </dgm:pt>
    <dgm:pt modelId="{5847A233-F4EB-48B5-A452-4C75652784E0}">
      <dgm:prSet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через анализ, рефлексию, корректировку, оптимизацию привычного, но неэффективного способа действия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AF70311C-737D-4F35-88FB-D54E4B5841FC}" type="parTrans" cxnId="{E32AA000-9DF0-45D2-8CEA-F011C9E844DC}">
      <dgm:prSet/>
      <dgm:spPr/>
      <dgm:t>
        <a:bodyPr/>
        <a:lstStyle/>
        <a:p>
          <a:endParaRPr lang="ru-RU"/>
        </a:p>
      </dgm:t>
    </dgm:pt>
    <dgm:pt modelId="{AC40013C-EE33-4C8B-A1DD-A745EFB70341}" type="sibTrans" cxnId="{E32AA000-9DF0-45D2-8CEA-F011C9E844DC}">
      <dgm:prSet/>
      <dgm:spPr/>
      <dgm:t>
        <a:bodyPr/>
        <a:lstStyle/>
        <a:p>
          <a:endParaRPr lang="ru-RU"/>
        </a:p>
      </dgm:t>
    </dgm:pt>
    <dgm:pt modelId="{48C1B494-1CA2-422A-AC29-4DE0BF47091E}" type="pres">
      <dgm:prSet presAssocID="{0F27E9F9-42FE-4441-98FD-12BCE6EA937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E957CE2-414E-43FD-9EB4-79B40989D1E6}" type="pres">
      <dgm:prSet presAssocID="{FCA23838-5364-4FB2-A8D8-4847EDE0EFE4}" presName="linNode" presStyleCnt="0"/>
      <dgm:spPr/>
    </dgm:pt>
    <dgm:pt modelId="{3CD151A8-4770-4881-A674-2610D5E13A47}" type="pres">
      <dgm:prSet presAssocID="{FCA23838-5364-4FB2-A8D8-4847EDE0EFE4}" presName="parent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0FD3AE-B412-45C1-A819-902ACC9FFBA8}" type="pres">
      <dgm:prSet presAssocID="{FCA23838-5364-4FB2-A8D8-4847EDE0EFE4}" presName="childShp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1B6E24-3822-49A4-96B4-8278EB561973}" type="pres">
      <dgm:prSet presAssocID="{7BBCC673-559D-49B0-9159-C8989C29C4AF}" presName="spacing" presStyleCnt="0"/>
      <dgm:spPr/>
    </dgm:pt>
    <dgm:pt modelId="{4B3D89AB-26D3-49E2-AE60-D647F65546B4}" type="pres">
      <dgm:prSet presAssocID="{23E852C1-CB05-4E98-A40C-4571B91E46F1}" presName="linNode" presStyleCnt="0"/>
      <dgm:spPr/>
    </dgm:pt>
    <dgm:pt modelId="{A06E71EA-4ACD-49C8-AACA-E1FC9BB957DF}" type="pres">
      <dgm:prSet presAssocID="{23E852C1-CB05-4E98-A40C-4571B91E46F1}" presName="parent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86A136-6167-46F1-872D-68D5FCA9BB22}" type="pres">
      <dgm:prSet presAssocID="{23E852C1-CB05-4E98-A40C-4571B91E46F1}" presName="childShp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09FECB-F698-4EB1-AB81-FE61A098D250}" type="pres">
      <dgm:prSet presAssocID="{69D7445B-7509-4BF6-88AE-CE8D1F8F9F11}" presName="spacing" presStyleCnt="0"/>
      <dgm:spPr/>
    </dgm:pt>
    <dgm:pt modelId="{11F99ECC-3FAB-4E8D-B919-4F21790E4AEA}" type="pres">
      <dgm:prSet presAssocID="{66420616-F0E3-4FF6-9A2B-D4D01D9C92D6}" presName="linNode" presStyleCnt="0"/>
      <dgm:spPr/>
    </dgm:pt>
    <dgm:pt modelId="{679D7FAB-3F61-41C2-A40E-46937A504AB3}" type="pres">
      <dgm:prSet presAssocID="{66420616-F0E3-4FF6-9A2B-D4D01D9C92D6}" presName="parent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159F23-4B7E-4945-9631-A0A877C2ED89}" type="pres">
      <dgm:prSet presAssocID="{66420616-F0E3-4FF6-9A2B-D4D01D9C92D6}" presName="childShp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58A3740-3A59-41A3-9BDF-CA6F98057C5E}" type="presOf" srcId="{23E852C1-CB05-4E98-A40C-4571B91E46F1}" destId="{A06E71EA-4ACD-49C8-AACA-E1FC9BB957DF}" srcOrd="0" destOrd="0" presId="urn:microsoft.com/office/officeart/2005/8/layout/vList6"/>
    <dgm:cxn modelId="{E32AA000-9DF0-45D2-8CEA-F011C9E844DC}" srcId="{23E852C1-CB05-4E98-A40C-4571B91E46F1}" destId="{5847A233-F4EB-48B5-A452-4C75652784E0}" srcOrd="0" destOrd="0" parTransId="{AF70311C-737D-4F35-88FB-D54E4B5841FC}" sibTransId="{AC40013C-EE33-4C8B-A1DD-A745EFB70341}"/>
    <dgm:cxn modelId="{5AEDFE20-2CC2-4BE6-A676-6148900340DD}" srcId="{0F27E9F9-42FE-4441-98FD-12BCE6EA9372}" destId="{FCA23838-5364-4FB2-A8D8-4847EDE0EFE4}" srcOrd="0" destOrd="0" parTransId="{26FC79FE-E0FC-4A47-A9B3-E8EDFCDE11AF}" sibTransId="{7BBCC673-559D-49B0-9159-C8989C29C4AF}"/>
    <dgm:cxn modelId="{04F6E4F7-2CAF-44DC-A20D-E43BB17637C7}" type="presOf" srcId="{B9E88FB0-C218-47CE-B9E6-D7F8CADF2F75}" destId="{650FD3AE-B412-45C1-A819-902ACC9FFBA8}" srcOrd="0" destOrd="0" presId="urn:microsoft.com/office/officeart/2005/8/layout/vList6"/>
    <dgm:cxn modelId="{26022C8B-155B-4E60-AD06-986D91748676}" type="presOf" srcId="{FCA23838-5364-4FB2-A8D8-4847EDE0EFE4}" destId="{3CD151A8-4770-4881-A674-2610D5E13A47}" srcOrd="0" destOrd="0" presId="urn:microsoft.com/office/officeart/2005/8/layout/vList6"/>
    <dgm:cxn modelId="{D987DA3B-D9AC-4CC5-B2D7-943A940FBEF6}" srcId="{66420616-F0E3-4FF6-9A2B-D4D01D9C92D6}" destId="{D32EE888-6796-48F0-A16F-FACFBF72D755}" srcOrd="0" destOrd="0" parTransId="{D1043157-6D73-47D2-91A1-77237CC35736}" sibTransId="{47E58CAD-5DBB-46E2-A05C-0333D9D84F70}"/>
    <dgm:cxn modelId="{CDB6F586-CB31-483B-921B-8397BB27769A}" type="presOf" srcId="{66420616-F0E3-4FF6-9A2B-D4D01D9C92D6}" destId="{679D7FAB-3F61-41C2-A40E-46937A504AB3}" srcOrd="0" destOrd="0" presId="urn:microsoft.com/office/officeart/2005/8/layout/vList6"/>
    <dgm:cxn modelId="{1CAD116E-DC5D-424F-84DA-819FE08C6D36}" srcId="{0F27E9F9-42FE-4441-98FD-12BCE6EA9372}" destId="{66420616-F0E3-4FF6-9A2B-D4D01D9C92D6}" srcOrd="2" destOrd="0" parTransId="{0772F41B-DFBE-4C8C-AD84-59B5AC02DC78}" sibTransId="{09B36275-C4AC-46E0-9F32-5D7CE7CCF0AC}"/>
    <dgm:cxn modelId="{47BE47EC-596E-4D69-8D32-1EC13DE0AC4F}" type="presOf" srcId="{5847A233-F4EB-48B5-A452-4C75652784E0}" destId="{6286A136-6167-46F1-872D-68D5FCA9BB22}" srcOrd="0" destOrd="0" presId="urn:microsoft.com/office/officeart/2005/8/layout/vList6"/>
    <dgm:cxn modelId="{C5BC0789-D711-4523-BDB5-EA611F51A74A}" srcId="{FCA23838-5364-4FB2-A8D8-4847EDE0EFE4}" destId="{B9E88FB0-C218-47CE-B9E6-D7F8CADF2F75}" srcOrd="0" destOrd="0" parTransId="{77B6A6B5-9E08-4D0D-90AB-6ACB1861092A}" sibTransId="{12193630-3126-48E8-86F1-FD1823E7CF51}"/>
    <dgm:cxn modelId="{AE2ECFC0-CFFB-4510-A89F-67E065F98A49}" type="presOf" srcId="{D32EE888-6796-48F0-A16F-FACFBF72D755}" destId="{68159F23-4B7E-4945-9631-A0A877C2ED89}" srcOrd="0" destOrd="0" presId="urn:microsoft.com/office/officeart/2005/8/layout/vList6"/>
    <dgm:cxn modelId="{1B61318A-AC56-4B9F-9FBF-ED3A681D574C}" srcId="{0F27E9F9-42FE-4441-98FD-12BCE6EA9372}" destId="{23E852C1-CB05-4E98-A40C-4571B91E46F1}" srcOrd="1" destOrd="0" parTransId="{15DC4B7E-BF10-44EA-A2BA-AC9A58A58A0D}" sibTransId="{69D7445B-7509-4BF6-88AE-CE8D1F8F9F11}"/>
    <dgm:cxn modelId="{FEBC1951-C051-4D14-A9FA-2E1C71F47833}" type="presOf" srcId="{0F27E9F9-42FE-4441-98FD-12BCE6EA9372}" destId="{48C1B494-1CA2-422A-AC29-4DE0BF47091E}" srcOrd="0" destOrd="0" presId="urn:microsoft.com/office/officeart/2005/8/layout/vList6"/>
    <dgm:cxn modelId="{ACE9E5C4-DA2B-4F80-AC8E-EC1AC6F7FD03}" type="presParOf" srcId="{48C1B494-1CA2-422A-AC29-4DE0BF47091E}" destId="{7E957CE2-414E-43FD-9EB4-79B40989D1E6}" srcOrd="0" destOrd="0" presId="urn:microsoft.com/office/officeart/2005/8/layout/vList6"/>
    <dgm:cxn modelId="{A7DD72A5-5CAF-47DF-97A4-A12139952C27}" type="presParOf" srcId="{7E957CE2-414E-43FD-9EB4-79B40989D1E6}" destId="{3CD151A8-4770-4881-A674-2610D5E13A47}" srcOrd="0" destOrd="0" presId="urn:microsoft.com/office/officeart/2005/8/layout/vList6"/>
    <dgm:cxn modelId="{AD6731CE-DCA5-43D7-A181-9AB707A86BD2}" type="presParOf" srcId="{7E957CE2-414E-43FD-9EB4-79B40989D1E6}" destId="{650FD3AE-B412-45C1-A819-902ACC9FFBA8}" srcOrd="1" destOrd="0" presId="urn:microsoft.com/office/officeart/2005/8/layout/vList6"/>
    <dgm:cxn modelId="{D0181877-0A81-4C63-B4D1-276C8306BDC3}" type="presParOf" srcId="{48C1B494-1CA2-422A-AC29-4DE0BF47091E}" destId="{AC1B6E24-3822-49A4-96B4-8278EB561973}" srcOrd="1" destOrd="0" presId="urn:microsoft.com/office/officeart/2005/8/layout/vList6"/>
    <dgm:cxn modelId="{1041719E-0BCD-4424-8736-E7674470FB74}" type="presParOf" srcId="{48C1B494-1CA2-422A-AC29-4DE0BF47091E}" destId="{4B3D89AB-26D3-49E2-AE60-D647F65546B4}" srcOrd="2" destOrd="0" presId="urn:microsoft.com/office/officeart/2005/8/layout/vList6"/>
    <dgm:cxn modelId="{82A97F50-0667-4DCC-9BF1-6026DB078F07}" type="presParOf" srcId="{4B3D89AB-26D3-49E2-AE60-D647F65546B4}" destId="{A06E71EA-4ACD-49C8-AACA-E1FC9BB957DF}" srcOrd="0" destOrd="0" presId="urn:microsoft.com/office/officeart/2005/8/layout/vList6"/>
    <dgm:cxn modelId="{0F328D82-1448-4CA7-80B5-DC97668C0E15}" type="presParOf" srcId="{4B3D89AB-26D3-49E2-AE60-D647F65546B4}" destId="{6286A136-6167-46F1-872D-68D5FCA9BB22}" srcOrd="1" destOrd="0" presId="urn:microsoft.com/office/officeart/2005/8/layout/vList6"/>
    <dgm:cxn modelId="{729DB668-C589-41DB-B6AB-35EFB395C1DB}" type="presParOf" srcId="{48C1B494-1CA2-422A-AC29-4DE0BF47091E}" destId="{6A09FECB-F698-4EB1-AB81-FE61A098D250}" srcOrd="3" destOrd="0" presId="urn:microsoft.com/office/officeart/2005/8/layout/vList6"/>
    <dgm:cxn modelId="{4FBDE3AE-D57B-4160-8287-B2744AA219A7}" type="presParOf" srcId="{48C1B494-1CA2-422A-AC29-4DE0BF47091E}" destId="{11F99ECC-3FAB-4E8D-B919-4F21790E4AEA}" srcOrd="4" destOrd="0" presId="urn:microsoft.com/office/officeart/2005/8/layout/vList6"/>
    <dgm:cxn modelId="{6548C3E6-4D26-46CC-9EEF-976B5A0875FC}" type="presParOf" srcId="{11F99ECC-3FAB-4E8D-B919-4F21790E4AEA}" destId="{679D7FAB-3F61-41C2-A40E-46937A504AB3}" srcOrd="0" destOrd="0" presId="urn:microsoft.com/office/officeart/2005/8/layout/vList6"/>
    <dgm:cxn modelId="{120023E0-0E50-46F6-8AB7-3FCEE67C5414}" type="presParOf" srcId="{11F99ECC-3FAB-4E8D-B919-4F21790E4AEA}" destId="{68159F23-4B7E-4945-9631-A0A877C2ED89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7AD1D65-9149-466E-AC78-15B4D245A10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0A27CE0-C534-41C5-B94F-DA3A6B3AAED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Знакомство с образом действия, с образцом</a:t>
          </a:r>
          <a:endParaRPr lang="ru-RU" sz="24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656BCE1-3408-4CA2-8DDB-F11E35266BB4}" type="parTrans" cxnId="{85CE7D38-9E78-4F8A-83D9-4278B018C794}">
      <dgm:prSet/>
      <dgm:spPr/>
      <dgm:t>
        <a:bodyPr/>
        <a:lstStyle/>
        <a:p>
          <a:endParaRPr lang="ru-RU">
            <a:solidFill>
              <a:srgbClr val="FFFF00"/>
            </a:solidFill>
          </a:endParaRPr>
        </a:p>
      </dgm:t>
    </dgm:pt>
    <dgm:pt modelId="{8E9A65D0-0BD1-4EFB-B76B-F684B84A3DCE}" type="sibTrans" cxnId="{85CE7D38-9E78-4F8A-83D9-4278B018C794}">
      <dgm:prSet/>
      <dgm:spPr/>
      <dgm:t>
        <a:bodyPr/>
        <a:lstStyle/>
        <a:p>
          <a:endParaRPr lang="ru-RU">
            <a:solidFill>
              <a:srgbClr val="FFFF00"/>
            </a:solidFill>
          </a:endParaRPr>
        </a:p>
      </dgm:t>
    </dgm:pt>
    <dgm:pt modelId="{82ECE71C-E570-4AC8-8FCC-764CE5149952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Отработка простых действий в качестве подводящих упражнений</a:t>
          </a:r>
          <a:endParaRPr lang="ru-RU" sz="24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DEFF4D7E-24BC-4DC5-A5D6-8A8BD4B099AF}" type="parTrans" cxnId="{D27C7D34-D988-431C-AF76-640DF1C70AF6}">
      <dgm:prSet/>
      <dgm:spPr/>
      <dgm:t>
        <a:bodyPr/>
        <a:lstStyle/>
        <a:p>
          <a:endParaRPr lang="ru-RU">
            <a:solidFill>
              <a:srgbClr val="FFFF00"/>
            </a:solidFill>
          </a:endParaRPr>
        </a:p>
      </dgm:t>
    </dgm:pt>
    <dgm:pt modelId="{6143A8F9-062B-44A0-8077-B0077E9D4615}" type="sibTrans" cxnId="{D27C7D34-D988-431C-AF76-640DF1C70AF6}">
      <dgm:prSet/>
      <dgm:spPr/>
      <dgm:t>
        <a:bodyPr/>
        <a:lstStyle/>
        <a:p>
          <a:endParaRPr lang="ru-RU">
            <a:solidFill>
              <a:srgbClr val="FFFF00"/>
            </a:solidFill>
          </a:endParaRPr>
        </a:p>
      </dgm:t>
    </dgm:pt>
    <dgm:pt modelId="{94807FEE-0D4D-4385-8361-6BDFB19F4E7B}">
      <dgm:prSet custT="1"/>
      <dgm:spPr/>
      <dgm:t>
        <a:bodyPr/>
        <a:lstStyle/>
        <a:p>
          <a:r>
            <a: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Выделение ключевых (контрольных) точек и вспомогательных элементов в фазе, выстраивания </a:t>
          </a:r>
          <a:r>
            <a: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их согласно </a:t>
          </a:r>
          <a:r>
            <a: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логике </a:t>
          </a:r>
          <a:endParaRPr lang="ru-RU" sz="20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F62F5737-6117-41BB-99FB-B90DFD4B8696}" type="parTrans" cxnId="{202E0F95-E478-4DA8-B442-84C266842490}">
      <dgm:prSet/>
      <dgm:spPr/>
      <dgm:t>
        <a:bodyPr/>
        <a:lstStyle/>
        <a:p>
          <a:endParaRPr lang="ru-RU">
            <a:solidFill>
              <a:srgbClr val="FFFF00"/>
            </a:solidFill>
          </a:endParaRPr>
        </a:p>
      </dgm:t>
    </dgm:pt>
    <dgm:pt modelId="{5820219E-CD30-4E9E-A9CB-1E99A9D2BF3B}" type="sibTrans" cxnId="{202E0F95-E478-4DA8-B442-84C266842490}">
      <dgm:prSet/>
      <dgm:spPr/>
      <dgm:t>
        <a:bodyPr/>
        <a:lstStyle/>
        <a:p>
          <a:endParaRPr lang="ru-RU">
            <a:solidFill>
              <a:srgbClr val="FFFF00"/>
            </a:solidFill>
          </a:endParaRPr>
        </a:p>
      </dgm:t>
    </dgm:pt>
    <dgm:pt modelId="{80028F4A-27F2-49C7-B69F-D34071143748}">
      <dgm:prSet custT="1"/>
      <dgm:spPr/>
      <dgm:t>
        <a:bodyPr/>
        <a:lstStyle/>
        <a:p>
          <a:r>
            <a: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Отработка фазы</a:t>
          </a:r>
          <a:endParaRPr lang="ru-RU" sz="24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4E8E3690-A2EA-490B-AD0D-5B3F30A2AD21}" type="parTrans" cxnId="{D3D017FF-9ED4-4DD6-A72D-488A9AD2631C}">
      <dgm:prSet/>
      <dgm:spPr/>
      <dgm:t>
        <a:bodyPr/>
        <a:lstStyle/>
        <a:p>
          <a:endParaRPr lang="ru-RU">
            <a:solidFill>
              <a:srgbClr val="FFFF00"/>
            </a:solidFill>
          </a:endParaRPr>
        </a:p>
      </dgm:t>
    </dgm:pt>
    <dgm:pt modelId="{86819B2B-4CD1-429C-810B-B139BB37FB6A}" type="sibTrans" cxnId="{D3D017FF-9ED4-4DD6-A72D-488A9AD2631C}">
      <dgm:prSet/>
      <dgm:spPr/>
      <dgm:t>
        <a:bodyPr/>
        <a:lstStyle/>
        <a:p>
          <a:endParaRPr lang="ru-RU">
            <a:solidFill>
              <a:srgbClr val="FFFF00"/>
            </a:solidFill>
          </a:endParaRPr>
        </a:p>
      </dgm:t>
    </dgm:pt>
    <dgm:pt modelId="{3FB6173A-A606-43E8-B526-20F2091FF9EB}">
      <dgm:prSet custT="1"/>
      <dgm:spPr/>
      <dgm:t>
        <a:bodyPr/>
        <a:lstStyle/>
        <a:p>
          <a:r>
            <a: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Самостоятельное выполнение целостного действия  </a:t>
          </a:r>
          <a:endParaRPr lang="ru-RU" sz="24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D0B35BED-8DC6-4946-879E-3A274FBB019C}" type="parTrans" cxnId="{581CBAC2-3CBB-4E0C-88E8-656B37CF9C9D}">
      <dgm:prSet/>
      <dgm:spPr/>
      <dgm:t>
        <a:bodyPr/>
        <a:lstStyle/>
        <a:p>
          <a:endParaRPr lang="ru-RU">
            <a:solidFill>
              <a:srgbClr val="FFFF00"/>
            </a:solidFill>
          </a:endParaRPr>
        </a:p>
      </dgm:t>
    </dgm:pt>
    <dgm:pt modelId="{243C1E12-1349-4C87-9623-1CD9917CFC37}" type="sibTrans" cxnId="{581CBAC2-3CBB-4E0C-88E8-656B37CF9C9D}">
      <dgm:prSet/>
      <dgm:spPr/>
      <dgm:t>
        <a:bodyPr/>
        <a:lstStyle/>
        <a:p>
          <a:endParaRPr lang="ru-RU">
            <a:solidFill>
              <a:srgbClr val="FFFF00"/>
            </a:solidFill>
          </a:endParaRPr>
        </a:p>
      </dgm:t>
    </dgm:pt>
    <dgm:pt modelId="{5D0623AE-D8EE-4CBE-A28C-94BECC38A628}">
      <dgm:prSet custT="1"/>
      <dgm:spPr/>
      <dgm:t>
        <a:bodyPr/>
        <a:lstStyle/>
        <a:p>
          <a:r>
            <a: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Рефлексия выполнения нового действия</a:t>
          </a:r>
          <a:endParaRPr lang="ru-RU" sz="24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DA906EFA-749E-4F7F-A587-0A6E5EB9B9D4}" type="parTrans" cxnId="{25F903CE-92B7-450F-ADB7-2A0202DC306F}">
      <dgm:prSet/>
      <dgm:spPr/>
      <dgm:t>
        <a:bodyPr/>
        <a:lstStyle/>
        <a:p>
          <a:endParaRPr lang="ru-RU">
            <a:solidFill>
              <a:srgbClr val="FFFF00"/>
            </a:solidFill>
          </a:endParaRPr>
        </a:p>
      </dgm:t>
    </dgm:pt>
    <dgm:pt modelId="{08A4BFAD-BDEE-43D5-848F-7E8551D5E3A2}" type="sibTrans" cxnId="{25F903CE-92B7-450F-ADB7-2A0202DC306F}">
      <dgm:prSet/>
      <dgm:spPr/>
      <dgm:t>
        <a:bodyPr/>
        <a:lstStyle/>
        <a:p>
          <a:endParaRPr lang="ru-RU">
            <a:solidFill>
              <a:srgbClr val="FFFF00"/>
            </a:solidFill>
          </a:endParaRPr>
        </a:p>
      </dgm:t>
    </dgm:pt>
    <dgm:pt modelId="{CC48C179-9E94-4AC7-9FF2-F487CFB75842}">
      <dgm:prSet custT="1"/>
      <dgm:spPr/>
      <dgm:t>
        <a:bodyPr/>
        <a:lstStyle/>
        <a:p>
          <a:r>
            <a: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Закрепление </a:t>
          </a:r>
          <a:r>
            <a: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и совершенствование нового </a:t>
          </a:r>
          <a:r>
            <a: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способа действия </a:t>
          </a:r>
          <a:endParaRPr lang="ru-RU" sz="24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05E49BD0-5224-424F-B016-93F38CC008E1}" type="parTrans" cxnId="{42B36DEC-53AB-49EC-BD36-8ECF4AD51F7A}">
      <dgm:prSet/>
      <dgm:spPr/>
      <dgm:t>
        <a:bodyPr/>
        <a:lstStyle/>
        <a:p>
          <a:endParaRPr lang="ru-RU">
            <a:solidFill>
              <a:srgbClr val="FFFF00"/>
            </a:solidFill>
          </a:endParaRPr>
        </a:p>
      </dgm:t>
    </dgm:pt>
    <dgm:pt modelId="{E0943208-37BB-44EA-9115-7226CAFBAC7D}" type="sibTrans" cxnId="{42B36DEC-53AB-49EC-BD36-8ECF4AD51F7A}">
      <dgm:prSet/>
      <dgm:spPr/>
      <dgm:t>
        <a:bodyPr/>
        <a:lstStyle/>
        <a:p>
          <a:endParaRPr lang="ru-RU">
            <a:solidFill>
              <a:srgbClr val="FFFF00"/>
            </a:solidFill>
          </a:endParaRPr>
        </a:p>
      </dgm:t>
    </dgm:pt>
    <dgm:pt modelId="{7196BCEB-62D2-4D53-BA87-2A006F62308D}" type="pres">
      <dgm:prSet presAssocID="{F7AD1D65-9149-466E-AC78-15B4D245A10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0B47279-4C84-46D3-8912-D131240FEEE9}" type="pres">
      <dgm:prSet presAssocID="{60A27CE0-C534-41C5-B94F-DA3A6B3AAED8}" presName="parentLin" presStyleCnt="0"/>
      <dgm:spPr/>
    </dgm:pt>
    <dgm:pt modelId="{68317C67-E363-4632-992A-E755A8510CF9}" type="pres">
      <dgm:prSet presAssocID="{60A27CE0-C534-41C5-B94F-DA3A6B3AAED8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7675AFA6-5256-45E6-AEDE-D1E8D69FAA90}" type="pres">
      <dgm:prSet presAssocID="{60A27CE0-C534-41C5-B94F-DA3A6B3AAED8}" presName="parentText" presStyleLbl="node1" presStyleIdx="0" presStyleCnt="7" custScaleX="157128" custScaleY="14064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CDE0D1-C029-4028-8D15-C5D23C0BE117}" type="pres">
      <dgm:prSet presAssocID="{60A27CE0-C534-41C5-B94F-DA3A6B3AAED8}" presName="negativeSpace" presStyleCnt="0"/>
      <dgm:spPr/>
    </dgm:pt>
    <dgm:pt modelId="{CB8B5B8C-020F-4262-B14A-A9C9A70E83CC}" type="pres">
      <dgm:prSet presAssocID="{60A27CE0-C534-41C5-B94F-DA3A6B3AAED8}" presName="childText" presStyleLbl="conFgAcc1" presStyleIdx="0" presStyleCnt="7">
        <dgm:presLayoutVars>
          <dgm:bulletEnabled val="1"/>
        </dgm:presLayoutVars>
      </dgm:prSet>
      <dgm:spPr/>
    </dgm:pt>
    <dgm:pt modelId="{875F4222-537E-4F5F-94F1-6B1D414F5171}" type="pres">
      <dgm:prSet presAssocID="{8E9A65D0-0BD1-4EFB-B76B-F684B84A3DCE}" presName="spaceBetweenRectangles" presStyleCnt="0"/>
      <dgm:spPr/>
    </dgm:pt>
    <dgm:pt modelId="{47971D92-68A6-49E7-B54A-427A8A65E153}" type="pres">
      <dgm:prSet presAssocID="{82ECE71C-E570-4AC8-8FCC-764CE5149952}" presName="parentLin" presStyleCnt="0"/>
      <dgm:spPr/>
    </dgm:pt>
    <dgm:pt modelId="{EE9A1C75-94F6-4D57-B668-078255882AB1}" type="pres">
      <dgm:prSet presAssocID="{82ECE71C-E570-4AC8-8FCC-764CE5149952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EFA51C47-C29B-4FEE-93E8-15AB5E64C9F5}" type="pres">
      <dgm:prSet presAssocID="{82ECE71C-E570-4AC8-8FCC-764CE5149952}" presName="parentText" presStyleLbl="node1" presStyleIdx="1" presStyleCnt="7" custScaleX="157128" custScaleY="17129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4FAC69-868D-4374-886F-D2CC06C36DAB}" type="pres">
      <dgm:prSet presAssocID="{82ECE71C-E570-4AC8-8FCC-764CE5149952}" presName="negativeSpace" presStyleCnt="0"/>
      <dgm:spPr/>
    </dgm:pt>
    <dgm:pt modelId="{052CC6F2-0D6B-4CDA-B6CC-C491F36557BA}" type="pres">
      <dgm:prSet presAssocID="{82ECE71C-E570-4AC8-8FCC-764CE5149952}" presName="childText" presStyleLbl="conFgAcc1" presStyleIdx="1" presStyleCnt="7">
        <dgm:presLayoutVars>
          <dgm:bulletEnabled val="1"/>
        </dgm:presLayoutVars>
      </dgm:prSet>
      <dgm:spPr/>
    </dgm:pt>
    <dgm:pt modelId="{F72E7685-5C69-4633-B637-CC065EA9CA13}" type="pres">
      <dgm:prSet presAssocID="{6143A8F9-062B-44A0-8077-B0077E9D4615}" presName="spaceBetweenRectangles" presStyleCnt="0"/>
      <dgm:spPr/>
    </dgm:pt>
    <dgm:pt modelId="{63637E5E-42CF-4369-8265-245067E3586A}" type="pres">
      <dgm:prSet presAssocID="{94807FEE-0D4D-4385-8361-6BDFB19F4E7B}" presName="parentLin" presStyleCnt="0"/>
      <dgm:spPr/>
    </dgm:pt>
    <dgm:pt modelId="{1E92470C-7F0F-41DE-8CFA-302D9F3921C5}" type="pres">
      <dgm:prSet presAssocID="{94807FEE-0D4D-4385-8361-6BDFB19F4E7B}" presName="parentLeftMargin" presStyleLbl="node1" presStyleIdx="1" presStyleCnt="7"/>
      <dgm:spPr/>
      <dgm:t>
        <a:bodyPr/>
        <a:lstStyle/>
        <a:p>
          <a:endParaRPr lang="ru-RU"/>
        </a:p>
      </dgm:t>
    </dgm:pt>
    <dgm:pt modelId="{6E6A1523-FD55-4F5E-99EA-01A11D8436FE}" type="pres">
      <dgm:prSet presAssocID="{94807FEE-0D4D-4385-8361-6BDFB19F4E7B}" presName="parentText" presStyleLbl="node1" presStyleIdx="2" presStyleCnt="7" custScaleX="157128" custScaleY="17129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6CF32B-963C-49BB-B851-5595269DBA74}" type="pres">
      <dgm:prSet presAssocID="{94807FEE-0D4D-4385-8361-6BDFB19F4E7B}" presName="negativeSpace" presStyleCnt="0"/>
      <dgm:spPr/>
    </dgm:pt>
    <dgm:pt modelId="{0F5F7FB9-4DB6-4964-8E21-806BDF49D53C}" type="pres">
      <dgm:prSet presAssocID="{94807FEE-0D4D-4385-8361-6BDFB19F4E7B}" presName="childText" presStyleLbl="conFgAcc1" presStyleIdx="2" presStyleCnt="7">
        <dgm:presLayoutVars>
          <dgm:bulletEnabled val="1"/>
        </dgm:presLayoutVars>
      </dgm:prSet>
      <dgm:spPr/>
    </dgm:pt>
    <dgm:pt modelId="{9AE95553-B64F-4660-994B-28F2CE475AEA}" type="pres">
      <dgm:prSet presAssocID="{5820219E-CD30-4E9E-A9CB-1E99A9D2BF3B}" presName="spaceBetweenRectangles" presStyleCnt="0"/>
      <dgm:spPr/>
    </dgm:pt>
    <dgm:pt modelId="{0D96BF3E-3345-4E50-B014-7D0B8F991AF1}" type="pres">
      <dgm:prSet presAssocID="{80028F4A-27F2-49C7-B69F-D34071143748}" presName="parentLin" presStyleCnt="0"/>
      <dgm:spPr/>
    </dgm:pt>
    <dgm:pt modelId="{DBCC04CD-B174-4C9E-9F29-AA5025605075}" type="pres">
      <dgm:prSet presAssocID="{80028F4A-27F2-49C7-B69F-D34071143748}" presName="parentLeftMargin" presStyleLbl="node1" presStyleIdx="2" presStyleCnt="7"/>
      <dgm:spPr/>
      <dgm:t>
        <a:bodyPr/>
        <a:lstStyle/>
        <a:p>
          <a:endParaRPr lang="ru-RU"/>
        </a:p>
      </dgm:t>
    </dgm:pt>
    <dgm:pt modelId="{CB704C24-958D-4499-B9D4-5E79A15F0968}" type="pres">
      <dgm:prSet presAssocID="{80028F4A-27F2-49C7-B69F-D34071143748}" presName="parentText" presStyleLbl="node1" presStyleIdx="3" presStyleCnt="7" custScaleX="157128" custScaleY="17129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58E9F5-C8F1-4A61-98B0-E9C1EE8ABAAE}" type="pres">
      <dgm:prSet presAssocID="{80028F4A-27F2-49C7-B69F-D34071143748}" presName="negativeSpace" presStyleCnt="0"/>
      <dgm:spPr/>
    </dgm:pt>
    <dgm:pt modelId="{8571CB64-3685-4909-A86F-7D053864CAA6}" type="pres">
      <dgm:prSet presAssocID="{80028F4A-27F2-49C7-B69F-D34071143748}" presName="childText" presStyleLbl="conFgAcc1" presStyleIdx="3" presStyleCnt="7">
        <dgm:presLayoutVars>
          <dgm:bulletEnabled val="1"/>
        </dgm:presLayoutVars>
      </dgm:prSet>
      <dgm:spPr/>
    </dgm:pt>
    <dgm:pt modelId="{43B5CBBC-BE87-4017-A3EB-0A2FFDBDD87C}" type="pres">
      <dgm:prSet presAssocID="{86819B2B-4CD1-429C-810B-B139BB37FB6A}" presName="spaceBetweenRectangles" presStyleCnt="0"/>
      <dgm:spPr/>
    </dgm:pt>
    <dgm:pt modelId="{FE2BAF36-5B61-402D-8AFF-1EAA4A448E0F}" type="pres">
      <dgm:prSet presAssocID="{3FB6173A-A606-43E8-B526-20F2091FF9EB}" presName="parentLin" presStyleCnt="0"/>
      <dgm:spPr/>
    </dgm:pt>
    <dgm:pt modelId="{98BA0CF2-42AF-416F-ADAE-45F69A9D3F4D}" type="pres">
      <dgm:prSet presAssocID="{3FB6173A-A606-43E8-B526-20F2091FF9EB}" presName="parentLeftMargin" presStyleLbl="node1" presStyleIdx="3" presStyleCnt="7"/>
      <dgm:spPr/>
      <dgm:t>
        <a:bodyPr/>
        <a:lstStyle/>
        <a:p>
          <a:endParaRPr lang="ru-RU"/>
        </a:p>
      </dgm:t>
    </dgm:pt>
    <dgm:pt modelId="{60E2BB6B-2C87-40F3-B0FA-890298D7BDE2}" type="pres">
      <dgm:prSet presAssocID="{3FB6173A-A606-43E8-B526-20F2091FF9EB}" presName="parentText" presStyleLbl="node1" presStyleIdx="4" presStyleCnt="7" custScaleX="157128" custScaleY="17129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E6914F-FCE4-447B-8948-1DA952762CA7}" type="pres">
      <dgm:prSet presAssocID="{3FB6173A-A606-43E8-B526-20F2091FF9EB}" presName="negativeSpace" presStyleCnt="0"/>
      <dgm:spPr/>
    </dgm:pt>
    <dgm:pt modelId="{C5852889-6816-4568-9825-3F4E0A9FD998}" type="pres">
      <dgm:prSet presAssocID="{3FB6173A-A606-43E8-B526-20F2091FF9EB}" presName="childText" presStyleLbl="conFgAcc1" presStyleIdx="4" presStyleCnt="7">
        <dgm:presLayoutVars>
          <dgm:bulletEnabled val="1"/>
        </dgm:presLayoutVars>
      </dgm:prSet>
      <dgm:spPr/>
    </dgm:pt>
    <dgm:pt modelId="{5A61E66A-241C-4B56-9B1A-20FD32D4C725}" type="pres">
      <dgm:prSet presAssocID="{243C1E12-1349-4C87-9623-1CD9917CFC37}" presName="spaceBetweenRectangles" presStyleCnt="0"/>
      <dgm:spPr/>
    </dgm:pt>
    <dgm:pt modelId="{E0CB61E1-CD4E-4739-9615-3621CC4B2CD7}" type="pres">
      <dgm:prSet presAssocID="{5D0623AE-D8EE-4CBE-A28C-94BECC38A628}" presName="parentLin" presStyleCnt="0"/>
      <dgm:spPr/>
    </dgm:pt>
    <dgm:pt modelId="{52099FFB-A799-487A-995D-5DAC810112DA}" type="pres">
      <dgm:prSet presAssocID="{5D0623AE-D8EE-4CBE-A28C-94BECC38A628}" presName="parentLeftMargin" presStyleLbl="node1" presStyleIdx="4" presStyleCnt="7"/>
      <dgm:spPr/>
      <dgm:t>
        <a:bodyPr/>
        <a:lstStyle/>
        <a:p>
          <a:endParaRPr lang="ru-RU"/>
        </a:p>
      </dgm:t>
    </dgm:pt>
    <dgm:pt modelId="{8F2AB04F-366D-42F9-A0F8-35109C968DBA}" type="pres">
      <dgm:prSet presAssocID="{5D0623AE-D8EE-4CBE-A28C-94BECC38A628}" presName="parentText" presStyleLbl="node1" presStyleIdx="5" presStyleCnt="7" custScaleX="157128" custScaleY="17129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EC4EB0-22BC-430C-8F0E-AEB718B68BDF}" type="pres">
      <dgm:prSet presAssocID="{5D0623AE-D8EE-4CBE-A28C-94BECC38A628}" presName="negativeSpace" presStyleCnt="0"/>
      <dgm:spPr/>
    </dgm:pt>
    <dgm:pt modelId="{E7E425A9-4FA2-4107-B5A5-E4258229CA91}" type="pres">
      <dgm:prSet presAssocID="{5D0623AE-D8EE-4CBE-A28C-94BECC38A628}" presName="childText" presStyleLbl="conFgAcc1" presStyleIdx="5" presStyleCnt="7">
        <dgm:presLayoutVars>
          <dgm:bulletEnabled val="1"/>
        </dgm:presLayoutVars>
      </dgm:prSet>
      <dgm:spPr/>
    </dgm:pt>
    <dgm:pt modelId="{56CF876F-1D6F-429A-A1E8-30D2FE0C9CDC}" type="pres">
      <dgm:prSet presAssocID="{08A4BFAD-BDEE-43D5-848F-7E8551D5E3A2}" presName="spaceBetweenRectangles" presStyleCnt="0"/>
      <dgm:spPr/>
    </dgm:pt>
    <dgm:pt modelId="{1683F2BA-6DBA-46D0-8DAE-B0EC9DFA6CA8}" type="pres">
      <dgm:prSet presAssocID="{CC48C179-9E94-4AC7-9FF2-F487CFB75842}" presName="parentLin" presStyleCnt="0"/>
      <dgm:spPr/>
    </dgm:pt>
    <dgm:pt modelId="{A1677EFF-0843-4E4B-8615-768953EDE6F6}" type="pres">
      <dgm:prSet presAssocID="{CC48C179-9E94-4AC7-9FF2-F487CFB75842}" presName="parentLeftMargin" presStyleLbl="node1" presStyleIdx="5" presStyleCnt="7"/>
      <dgm:spPr/>
      <dgm:t>
        <a:bodyPr/>
        <a:lstStyle/>
        <a:p>
          <a:endParaRPr lang="ru-RU"/>
        </a:p>
      </dgm:t>
    </dgm:pt>
    <dgm:pt modelId="{3B5A6E7C-DFCF-48C6-877A-6DE23C19BA79}" type="pres">
      <dgm:prSet presAssocID="{CC48C179-9E94-4AC7-9FF2-F487CFB75842}" presName="parentText" presStyleLbl="node1" presStyleIdx="6" presStyleCnt="7" custScaleX="157128" custScaleY="17129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5A5CBF-D5D2-431A-BDBB-536B7CE0B83E}" type="pres">
      <dgm:prSet presAssocID="{CC48C179-9E94-4AC7-9FF2-F487CFB75842}" presName="negativeSpace" presStyleCnt="0"/>
      <dgm:spPr/>
    </dgm:pt>
    <dgm:pt modelId="{7B38E421-2E75-422F-AAFA-36DA2139C144}" type="pres">
      <dgm:prSet presAssocID="{CC48C179-9E94-4AC7-9FF2-F487CFB75842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38566BF2-27E2-42CB-A711-FEE8FB0B6E26}" type="presOf" srcId="{CC48C179-9E94-4AC7-9FF2-F487CFB75842}" destId="{A1677EFF-0843-4E4B-8615-768953EDE6F6}" srcOrd="0" destOrd="0" presId="urn:microsoft.com/office/officeart/2005/8/layout/list1"/>
    <dgm:cxn modelId="{42B36DEC-53AB-49EC-BD36-8ECF4AD51F7A}" srcId="{F7AD1D65-9149-466E-AC78-15B4D245A10F}" destId="{CC48C179-9E94-4AC7-9FF2-F487CFB75842}" srcOrd="6" destOrd="0" parTransId="{05E49BD0-5224-424F-B016-93F38CC008E1}" sibTransId="{E0943208-37BB-44EA-9115-7226CAFBAC7D}"/>
    <dgm:cxn modelId="{3DBD541C-2BA8-441A-B238-4494B84E3B29}" type="presOf" srcId="{80028F4A-27F2-49C7-B69F-D34071143748}" destId="{DBCC04CD-B174-4C9E-9F29-AA5025605075}" srcOrd="0" destOrd="0" presId="urn:microsoft.com/office/officeart/2005/8/layout/list1"/>
    <dgm:cxn modelId="{D27C7D34-D988-431C-AF76-640DF1C70AF6}" srcId="{F7AD1D65-9149-466E-AC78-15B4D245A10F}" destId="{82ECE71C-E570-4AC8-8FCC-764CE5149952}" srcOrd="1" destOrd="0" parTransId="{DEFF4D7E-24BC-4DC5-A5D6-8A8BD4B099AF}" sibTransId="{6143A8F9-062B-44A0-8077-B0077E9D4615}"/>
    <dgm:cxn modelId="{D3D017FF-9ED4-4DD6-A72D-488A9AD2631C}" srcId="{F7AD1D65-9149-466E-AC78-15B4D245A10F}" destId="{80028F4A-27F2-49C7-B69F-D34071143748}" srcOrd="3" destOrd="0" parTransId="{4E8E3690-A2EA-490B-AD0D-5B3F30A2AD21}" sibTransId="{86819B2B-4CD1-429C-810B-B139BB37FB6A}"/>
    <dgm:cxn modelId="{F38055BE-5DA3-40C3-BE0A-EF2694A6A345}" type="presOf" srcId="{80028F4A-27F2-49C7-B69F-D34071143748}" destId="{CB704C24-958D-4499-B9D4-5E79A15F0968}" srcOrd="1" destOrd="0" presId="urn:microsoft.com/office/officeart/2005/8/layout/list1"/>
    <dgm:cxn modelId="{B86C5E85-DAE5-4A95-A61F-263B346D0803}" type="presOf" srcId="{60A27CE0-C534-41C5-B94F-DA3A6B3AAED8}" destId="{7675AFA6-5256-45E6-AEDE-D1E8D69FAA90}" srcOrd="1" destOrd="0" presId="urn:microsoft.com/office/officeart/2005/8/layout/list1"/>
    <dgm:cxn modelId="{25F903CE-92B7-450F-ADB7-2A0202DC306F}" srcId="{F7AD1D65-9149-466E-AC78-15B4D245A10F}" destId="{5D0623AE-D8EE-4CBE-A28C-94BECC38A628}" srcOrd="5" destOrd="0" parTransId="{DA906EFA-749E-4F7F-A587-0A6E5EB9B9D4}" sibTransId="{08A4BFAD-BDEE-43D5-848F-7E8551D5E3A2}"/>
    <dgm:cxn modelId="{85CE7D38-9E78-4F8A-83D9-4278B018C794}" srcId="{F7AD1D65-9149-466E-AC78-15B4D245A10F}" destId="{60A27CE0-C534-41C5-B94F-DA3A6B3AAED8}" srcOrd="0" destOrd="0" parTransId="{C656BCE1-3408-4CA2-8DDB-F11E35266BB4}" sibTransId="{8E9A65D0-0BD1-4EFB-B76B-F684B84A3DCE}"/>
    <dgm:cxn modelId="{835A2526-5567-4F3C-B959-CBEC8ABCABAB}" type="presOf" srcId="{5D0623AE-D8EE-4CBE-A28C-94BECC38A628}" destId="{8F2AB04F-366D-42F9-A0F8-35109C968DBA}" srcOrd="1" destOrd="0" presId="urn:microsoft.com/office/officeart/2005/8/layout/list1"/>
    <dgm:cxn modelId="{D55B5456-31EC-44BF-BE19-38719FDDFAC9}" type="presOf" srcId="{82ECE71C-E570-4AC8-8FCC-764CE5149952}" destId="{EE9A1C75-94F6-4D57-B668-078255882AB1}" srcOrd="0" destOrd="0" presId="urn:microsoft.com/office/officeart/2005/8/layout/list1"/>
    <dgm:cxn modelId="{1226109D-A3E0-4A28-8317-78F914E7DEEC}" type="presOf" srcId="{94807FEE-0D4D-4385-8361-6BDFB19F4E7B}" destId="{1E92470C-7F0F-41DE-8CFA-302D9F3921C5}" srcOrd="0" destOrd="0" presId="urn:microsoft.com/office/officeart/2005/8/layout/list1"/>
    <dgm:cxn modelId="{581CBAC2-3CBB-4E0C-88E8-656B37CF9C9D}" srcId="{F7AD1D65-9149-466E-AC78-15B4D245A10F}" destId="{3FB6173A-A606-43E8-B526-20F2091FF9EB}" srcOrd="4" destOrd="0" parTransId="{D0B35BED-8DC6-4946-879E-3A274FBB019C}" sibTransId="{243C1E12-1349-4C87-9623-1CD9917CFC37}"/>
    <dgm:cxn modelId="{F9AC685C-0413-4733-93D0-E25ECAA47D67}" type="presOf" srcId="{5D0623AE-D8EE-4CBE-A28C-94BECC38A628}" destId="{52099FFB-A799-487A-995D-5DAC810112DA}" srcOrd="0" destOrd="0" presId="urn:microsoft.com/office/officeart/2005/8/layout/list1"/>
    <dgm:cxn modelId="{79B2FF28-C029-412E-942A-1E3BD28E0F5D}" type="presOf" srcId="{CC48C179-9E94-4AC7-9FF2-F487CFB75842}" destId="{3B5A6E7C-DFCF-48C6-877A-6DE23C19BA79}" srcOrd="1" destOrd="0" presId="urn:microsoft.com/office/officeart/2005/8/layout/list1"/>
    <dgm:cxn modelId="{F09DE130-7494-4842-9313-975488C71B95}" type="presOf" srcId="{60A27CE0-C534-41C5-B94F-DA3A6B3AAED8}" destId="{68317C67-E363-4632-992A-E755A8510CF9}" srcOrd="0" destOrd="0" presId="urn:microsoft.com/office/officeart/2005/8/layout/list1"/>
    <dgm:cxn modelId="{DA049762-CF43-4D27-BB1B-85FA1B963C9C}" type="presOf" srcId="{F7AD1D65-9149-466E-AC78-15B4D245A10F}" destId="{7196BCEB-62D2-4D53-BA87-2A006F62308D}" srcOrd="0" destOrd="0" presId="urn:microsoft.com/office/officeart/2005/8/layout/list1"/>
    <dgm:cxn modelId="{202E0F95-E478-4DA8-B442-84C266842490}" srcId="{F7AD1D65-9149-466E-AC78-15B4D245A10F}" destId="{94807FEE-0D4D-4385-8361-6BDFB19F4E7B}" srcOrd="2" destOrd="0" parTransId="{F62F5737-6117-41BB-99FB-B90DFD4B8696}" sibTransId="{5820219E-CD30-4E9E-A9CB-1E99A9D2BF3B}"/>
    <dgm:cxn modelId="{9C8D1BAC-4B21-4E88-B887-F30900CEFD89}" type="presOf" srcId="{3FB6173A-A606-43E8-B526-20F2091FF9EB}" destId="{98BA0CF2-42AF-416F-ADAE-45F69A9D3F4D}" srcOrd="0" destOrd="0" presId="urn:microsoft.com/office/officeart/2005/8/layout/list1"/>
    <dgm:cxn modelId="{E4BFFA85-F650-48CB-B5E7-36E51BBDE53E}" type="presOf" srcId="{3FB6173A-A606-43E8-B526-20F2091FF9EB}" destId="{60E2BB6B-2C87-40F3-B0FA-890298D7BDE2}" srcOrd="1" destOrd="0" presId="urn:microsoft.com/office/officeart/2005/8/layout/list1"/>
    <dgm:cxn modelId="{E471F9A8-DA63-472C-B214-D289CA5E2604}" type="presOf" srcId="{82ECE71C-E570-4AC8-8FCC-764CE5149952}" destId="{EFA51C47-C29B-4FEE-93E8-15AB5E64C9F5}" srcOrd="1" destOrd="0" presId="urn:microsoft.com/office/officeart/2005/8/layout/list1"/>
    <dgm:cxn modelId="{6082CC1C-B437-4CF7-9910-662BA72C7F68}" type="presOf" srcId="{94807FEE-0D4D-4385-8361-6BDFB19F4E7B}" destId="{6E6A1523-FD55-4F5E-99EA-01A11D8436FE}" srcOrd="1" destOrd="0" presId="urn:microsoft.com/office/officeart/2005/8/layout/list1"/>
    <dgm:cxn modelId="{1319DF72-49BA-4550-8886-A61FF85C8F57}" type="presParOf" srcId="{7196BCEB-62D2-4D53-BA87-2A006F62308D}" destId="{90B47279-4C84-46D3-8912-D131240FEEE9}" srcOrd="0" destOrd="0" presId="urn:microsoft.com/office/officeart/2005/8/layout/list1"/>
    <dgm:cxn modelId="{395B27C0-833C-4376-98BA-956FDA052CB8}" type="presParOf" srcId="{90B47279-4C84-46D3-8912-D131240FEEE9}" destId="{68317C67-E363-4632-992A-E755A8510CF9}" srcOrd="0" destOrd="0" presId="urn:microsoft.com/office/officeart/2005/8/layout/list1"/>
    <dgm:cxn modelId="{54A3390B-4310-4236-A061-338E0B82D0C2}" type="presParOf" srcId="{90B47279-4C84-46D3-8912-D131240FEEE9}" destId="{7675AFA6-5256-45E6-AEDE-D1E8D69FAA90}" srcOrd="1" destOrd="0" presId="urn:microsoft.com/office/officeart/2005/8/layout/list1"/>
    <dgm:cxn modelId="{AE02E380-1DC9-42A9-9C18-7DEB5C74907D}" type="presParOf" srcId="{7196BCEB-62D2-4D53-BA87-2A006F62308D}" destId="{78CDE0D1-C029-4028-8D15-C5D23C0BE117}" srcOrd="1" destOrd="0" presId="urn:microsoft.com/office/officeart/2005/8/layout/list1"/>
    <dgm:cxn modelId="{AA05E4A7-22C4-4104-9322-A713D6D728B6}" type="presParOf" srcId="{7196BCEB-62D2-4D53-BA87-2A006F62308D}" destId="{CB8B5B8C-020F-4262-B14A-A9C9A70E83CC}" srcOrd="2" destOrd="0" presId="urn:microsoft.com/office/officeart/2005/8/layout/list1"/>
    <dgm:cxn modelId="{F04D654A-369A-463D-AA0A-D7A10CEC07A1}" type="presParOf" srcId="{7196BCEB-62D2-4D53-BA87-2A006F62308D}" destId="{875F4222-537E-4F5F-94F1-6B1D414F5171}" srcOrd="3" destOrd="0" presId="urn:microsoft.com/office/officeart/2005/8/layout/list1"/>
    <dgm:cxn modelId="{704AF1EB-88A1-4D4A-A7F7-B04324C75D4E}" type="presParOf" srcId="{7196BCEB-62D2-4D53-BA87-2A006F62308D}" destId="{47971D92-68A6-49E7-B54A-427A8A65E153}" srcOrd="4" destOrd="0" presId="urn:microsoft.com/office/officeart/2005/8/layout/list1"/>
    <dgm:cxn modelId="{83354E72-01F1-4898-B848-94E9B7AA09D7}" type="presParOf" srcId="{47971D92-68A6-49E7-B54A-427A8A65E153}" destId="{EE9A1C75-94F6-4D57-B668-078255882AB1}" srcOrd="0" destOrd="0" presId="urn:microsoft.com/office/officeart/2005/8/layout/list1"/>
    <dgm:cxn modelId="{BC2662E7-A8F1-4C64-AC6F-19FFD787CCFC}" type="presParOf" srcId="{47971D92-68A6-49E7-B54A-427A8A65E153}" destId="{EFA51C47-C29B-4FEE-93E8-15AB5E64C9F5}" srcOrd="1" destOrd="0" presId="urn:microsoft.com/office/officeart/2005/8/layout/list1"/>
    <dgm:cxn modelId="{6A0DDBA3-BE93-4E98-9E58-61E1C62E50BD}" type="presParOf" srcId="{7196BCEB-62D2-4D53-BA87-2A006F62308D}" destId="{D74FAC69-868D-4374-886F-D2CC06C36DAB}" srcOrd="5" destOrd="0" presId="urn:microsoft.com/office/officeart/2005/8/layout/list1"/>
    <dgm:cxn modelId="{B2C6C80C-A5E0-4687-AB73-B7703A868B50}" type="presParOf" srcId="{7196BCEB-62D2-4D53-BA87-2A006F62308D}" destId="{052CC6F2-0D6B-4CDA-B6CC-C491F36557BA}" srcOrd="6" destOrd="0" presId="urn:microsoft.com/office/officeart/2005/8/layout/list1"/>
    <dgm:cxn modelId="{B2B07FEB-54B9-486F-96BC-232F4673CBCE}" type="presParOf" srcId="{7196BCEB-62D2-4D53-BA87-2A006F62308D}" destId="{F72E7685-5C69-4633-B637-CC065EA9CA13}" srcOrd="7" destOrd="0" presId="urn:microsoft.com/office/officeart/2005/8/layout/list1"/>
    <dgm:cxn modelId="{F459F0F1-41A4-4183-AAD4-6AF1EC10CB82}" type="presParOf" srcId="{7196BCEB-62D2-4D53-BA87-2A006F62308D}" destId="{63637E5E-42CF-4369-8265-245067E3586A}" srcOrd="8" destOrd="0" presId="urn:microsoft.com/office/officeart/2005/8/layout/list1"/>
    <dgm:cxn modelId="{6F23EE20-48CF-4CE3-8BEC-09BCEC191F09}" type="presParOf" srcId="{63637E5E-42CF-4369-8265-245067E3586A}" destId="{1E92470C-7F0F-41DE-8CFA-302D9F3921C5}" srcOrd="0" destOrd="0" presId="urn:microsoft.com/office/officeart/2005/8/layout/list1"/>
    <dgm:cxn modelId="{474F0A30-C79F-4501-BB23-4F6C392E8606}" type="presParOf" srcId="{63637E5E-42CF-4369-8265-245067E3586A}" destId="{6E6A1523-FD55-4F5E-99EA-01A11D8436FE}" srcOrd="1" destOrd="0" presId="urn:microsoft.com/office/officeart/2005/8/layout/list1"/>
    <dgm:cxn modelId="{296A086C-9B62-4B96-AA26-45B852379B56}" type="presParOf" srcId="{7196BCEB-62D2-4D53-BA87-2A006F62308D}" destId="{556CF32B-963C-49BB-B851-5595269DBA74}" srcOrd="9" destOrd="0" presId="urn:microsoft.com/office/officeart/2005/8/layout/list1"/>
    <dgm:cxn modelId="{17D1DBCB-22E3-4143-BB57-BE2F90C854D3}" type="presParOf" srcId="{7196BCEB-62D2-4D53-BA87-2A006F62308D}" destId="{0F5F7FB9-4DB6-4964-8E21-806BDF49D53C}" srcOrd="10" destOrd="0" presId="urn:microsoft.com/office/officeart/2005/8/layout/list1"/>
    <dgm:cxn modelId="{D35E7F5E-7EDC-4FF1-ABB1-3A00480761BE}" type="presParOf" srcId="{7196BCEB-62D2-4D53-BA87-2A006F62308D}" destId="{9AE95553-B64F-4660-994B-28F2CE475AEA}" srcOrd="11" destOrd="0" presId="urn:microsoft.com/office/officeart/2005/8/layout/list1"/>
    <dgm:cxn modelId="{B5DCADCE-4A8F-4392-A7F8-A0C9A6806520}" type="presParOf" srcId="{7196BCEB-62D2-4D53-BA87-2A006F62308D}" destId="{0D96BF3E-3345-4E50-B014-7D0B8F991AF1}" srcOrd="12" destOrd="0" presId="urn:microsoft.com/office/officeart/2005/8/layout/list1"/>
    <dgm:cxn modelId="{17716958-2167-4A00-B578-334AC69C4795}" type="presParOf" srcId="{0D96BF3E-3345-4E50-B014-7D0B8F991AF1}" destId="{DBCC04CD-B174-4C9E-9F29-AA5025605075}" srcOrd="0" destOrd="0" presId="urn:microsoft.com/office/officeart/2005/8/layout/list1"/>
    <dgm:cxn modelId="{4DE41E65-723D-4DC4-9759-624D307F3A9F}" type="presParOf" srcId="{0D96BF3E-3345-4E50-B014-7D0B8F991AF1}" destId="{CB704C24-958D-4499-B9D4-5E79A15F0968}" srcOrd="1" destOrd="0" presId="urn:microsoft.com/office/officeart/2005/8/layout/list1"/>
    <dgm:cxn modelId="{001ED57B-FCAB-4FEF-8F4E-D0BAFD820D1A}" type="presParOf" srcId="{7196BCEB-62D2-4D53-BA87-2A006F62308D}" destId="{D158E9F5-C8F1-4A61-98B0-E9C1EE8ABAAE}" srcOrd="13" destOrd="0" presId="urn:microsoft.com/office/officeart/2005/8/layout/list1"/>
    <dgm:cxn modelId="{B02D27A8-E30E-4750-9C1B-4FF3809560D2}" type="presParOf" srcId="{7196BCEB-62D2-4D53-BA87-2A006F62308D}" destId="{8571CB64-3685-4909-A86F-7D053864CAA6}" srcOrd="14" destOrd="0" presId="urn:microsoft.com/office/officeart/2005/8/layout/list1"/>
    <dgm:cxn modelId="{F4B2D022-CFEC-4E07-AC36-797B171B8BF0}" type="presParOf" srcId="{7196BCEB-62D2-4D53-BA87-2A006F62308D}" destId="{43B5CBBC-BE87-4017-A3EB-0A2FFDBDD87C}" srcOrd="15" destOrd="0" presId="urn:microsoft.com/office/officeart/2005/8/layout/list1"/>
    <dgm:cxn modelId="{1C88E972-142E-4153-8C7E-67BEE38F7B6C}" type="presParOf" srcId="{7196BCEB-62D2-4D53-BA87-2A006F62308D}" destId="{FE2BAF36-5B61-402D-8AFF-1EAA4A448E0F}" srcOrd="16" destOrd="0" presId="urn:microsoft.com/office/officeart/2005/8/layout/list1"/>
    <dgm:cxn modelId="{C9ADED99-247D-4498-8035-7D1F38F6CFF6}" type="presParOf" srcId="{FE2BAF36-5B61-402D-8AFF-1EAA4A448E0F}" destId="{98BA0CF2-42AF-416F-ADAE-45F69A9D3F4D}" srcOrd="0" destOrd="0" presId="urn:microsoft.com/office/officeart/2005/8/layout/list1"/>
    <dgm:cxn modelId="{507DBD50-4A87-4165-B638-948923F835D9}" type="presParOf" srcId="{FE2BAF36-5B61-402D-8AFF-1EAA4A448E0F}" destId="{60E2BB6B-2C87-40F3-B0FA-890298D7BDE2}" srcOrd="1" destOrd="0" presId="urn:microsoft.com/office/officeart/2005/8/layout/list1"/>
    <dgm:cxn modelId="{C5203317-2E50-4A37-8412-45C0118BAFCD}" type="presParOf" srcId="{7196BCEB-62D2-4D53-BA87-2A006F62308D}" destId="{39E6914F-FCE4-447B-8948-1DA952762CA7}" srcOrd="17" destOrd="0" presId="urn:microsoft.com/office/officeart/2005/8/layout/list1"/>
    <dgm:cxn modelId="{9E2CE8A6-C9BD-4971-BBE1-9509152F32A0}" type="presParOf" srcId="{7196BCEB-62D2-4D53-BA87-2A006F62308D}" destId="{C5852889-6816-4568-9825-3F4E0A9FD998}" srcOrd="18" destOrd="0" presId="urn:microsoft.com/office/officeart/2005/8/layout/list1"/>
    <dgm:cxn modelId="{38BB3EA9-E03E-4A18-8269-6A31E6F8EC1F}" type="presParOf" srcId="{7196BCEB-62D2-4D53-BA87-2A006F62308D}" destId="{5A61E66A-241C-4B56-9B1A-20FD32D4C725}" srcOrd="19" destOrd="0" presId="urn:microsoft.com/office/officeart/2005/8/layout/list1"/>
    <dgm:cxn modelId="{3B25EE08-A4AF-4D1E-A269-43C45774DD91}" type="presParOf" srcId="{7196BCEB-62D2-4D53-BA87-2A006F62308D}" destId="{E0CB61E1-CD4E-4739-9615-3621CC4B2CD7}" srcOrd="20" destOrd="0" presId="urn:microsoft.com/office/officeart/2005/8/layout/list1"/>
    <dgm:cxn modelId="{86801D16-7499-4BB1-BE76-C0EAB0011072}" type="presParOf" srcId="{E0CB61E1-CD4E-4739-9615-3621CC4B2CD7}" destId="{52099FFB-A799-487A-995D-5DAC810112DA}" srcOrd="0" destOrd="0" presId="urn:microsoft.com/office/officeart/2005/8/layout/list1"/>
    <dgm:cxn modelId="{1BD3DE7B-B4E7-400F-90BD-49049FF8B5FD}" type="presParOf" srcId="{E0CB61E1-CD4E-4739-9615-3621CC4B2CD7}" destId="{8F2AB04F-366D-42F9-A0F8-35109C968DBA}" srcOrd="1" destOrd="0" presId="urn:microsoft.com/office/officeart/2005/8/layout/list1"/>
    <dgm:cxn modelId="{D69BEF2C-3E9D-4CFF-8063-3CDE25C0E484}" type="presParOf" srcId="{7196BCEB-62D2-4D53-BA87-2A006F62308D}" destId="{D8EC4EB0-22BC-430C-8F0E-AEB718B68BDF}" srcOrd="21" destOrd="0" presId="urn:microsoft.com/office/officeart/2005/8/layout/list1"/>
    <dgm:cxn modelId="{46DAE16E-C3CF-44AC-84F6-B8B111CAE6E3}" type="presParOf" srcId="{7196BCEB-62D2-4D53-BA87-2A006F62308D}" destId="{E7E425A9-4FA2-4107-B5A5-E4258229CA91}" srcOrd="22" destOrd="0" presId="urn:microsoft.com/office/officeart/2005/8/layout/list1"/>
    <dgm:cxn modelId="{81E1AD71-51ED-4B94-9B7E-FF347D457195}" type="presParOf" srcId="{7196BCEB-62D2-4D53-BA87-2A006F62308D}" destId="{56CF876F-1D6F-429A-A1E8-30D2FE0C9CDC}" srcOrd="23" destOrd="0" presId="urn:microsoft.com/office/officeart/2005/8/layout/list1"/>
    <dgm:cxn modelId="{CED79DB1-1E7E-4E54-9FD7-600471AF74F7}" type="presParOf" srcId="{7196BCEB-62D2-4D53-BA87-2A006F62308D}" destId="{1683F2BA-6DBA-46D0-8DAE-B0EC9DFA6CA8}" srcOrd="24" destOrd="0" presId="urn:microsoft.com/office/officeart/2005/8/layout/list1"/>
    <dgm:cxn modelId="{1C5EDAAC-C271-410C-A9AB-5774ED04BC3F}" type="presParOf" srcId="{1683F2BA-6DBA-46D0-8DAE-B0EC9DFA6CA8}" destId="{A1677EFF-0843-4E4B-8615-768953EDE6F6}" srcOrd="0" destOrd="0" presId="urn:microsoft.com/office/officeart/2005/8/layout/list1"/>
    <dgm:cxn modelId="{970A7732-09AB-44C1-85D6-495A5553ADA0}" type="presParOf" srcId="{1683F2BA-6DBA-46D0-8DAE-B0EC9DFA6CA8}" destId="{3B5A6E7C-DFCF-48C6-877A-6DE23C19BA79}" srcOrd="1" destOrd="0" presId="urn:microsoft.com/office/officeart/2005/8/layout/list1"/>
    <dgm:cxn modelId="{47CBF392-2A1E-4927-9FB8-C1BA5BDD3568}" type="presParOf" srcId="{7196BCEB-62D2-4D53-BA87-2A006F62308D}" destId="{3B5A5CBF-D5D2-431A-BDBB-536B7CE0B83E}" srcOrd="25" destOrd="0" presId="urn:microsoft.com/office/officeart/2005/8/layout/list1"/>
    <dgm:cxn modelId="{6A84730C-5A60-459C-B375-58EBFE1686B3}" type="presParOf" srcId="{7196BCEB-62D2-4D53-BA87-2A006F62308D}" destId="{7B38E421-2E75-422F-AAFA-36DA2139C144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BE2AE52-F8B2-43D7-93B0-A51584A1AA34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B3687D6A-8DF7-4339-8703-3EB1712EECF4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Демонстрация привычного способа действия</a:t>
          </a:r>
          <a:endParaRPr lang="ru-RU" sz="24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E37BB0D9-0A6C-4863-8FC2-9F450694B4A1}" type="parTrans" cxnId="{B0A3149C-A770-4BA3-9CF8-9FCFF788535C}">
      <dgm:prSet/>
      <dgm:spPr/>
      <dgm:t>
        <a:bodyPr/>
        <a:lstStyle/>
        <a:p>
          <a:endParaRPr lang="ru-RU"/>
        </a:p>
      </dgm:t>
    </dgm:pt>
    <dgm:pt modelId="{5E9829D5-2C81-4B26-8EE1-85E146AD6005}" type="sibTrans" cxnId="{B0A3149C-A770-4BA3-9CF8-9FCFF788535C}">
      <dgm:prSet/>
      <dgm:spPr/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26C5940E-7338-461F-83E7-E3BA1E3745D9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Выполнение двигательного действия в полную силу</a:t>
          </a:r>
          <a:endParaRPr lang="ru-RU" sz="24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13D69F2D-5F14-4D8F-96EC-813CC13D357E}" type="parTrans" cxnId="{BA3B3BEB-C9C7-45B6-B27E-72846B511EF7}">
      <dgm:prSet/>
      <dgm:spPr/>
      <dgm:t>
        <a:bodyPr/>
        <a:lstStyle/>
        <a:p>
          <a:endParaRPr lang="ru-RU"/>
        </a:p>
      </dgm:t>
    </dgm:pt>
    <dgm:pt modelId="{CD48F2A2-3E13-4794-9357-30EAE3EF7DD2}" type="sibTrans" cxnId="{BA3B3BEB-C9C7-45B6-B27E-72846B511EF7}">
      <dgm:prSet/>
      <dgm:spPr/>
      <dgm:t>
        <a:bodyPr/>
        <a:lstStyle/>
        <a:p>
          <a:endParaRPr lang="ru-RU"/>
        </a:p>
      </dgm:t>
    </dgm:pt>
    <dgm:pt modelId="{36D363B7-8186-4AB5-B789-FA07225FC97B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Рефлексивный анализ изменения способа действия</a:t>
          </a:r>
          <a:endParaRPr lang="ru-RU" sz="24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B15578C1-F344-4C80-8F50-0805531AF855}" type="parTrans" cxnId="{38ED6C43-88D1-46A6-ACB1-ADC6EBDD86BD}">
      <dgm:prSet/>
      <dgm:spPr/>
      <dgm:t>
        <a:bodyPr/>
        <a:lstStyle/>
        <a:p>
          <a:endParaRPr lang="ru-RU"/>
        </a:p>
      </dgm:t>
    </dgm:pt>
    <dgm:pt modelId="{6893F3B6-E0D1-4976-82BD-27A9CA938370}" type="sibTrans" cxnId="{38ED6C43-88D1-46A6-ACB1-ADC6EBDD86BD}">
      <dgm:prSet/>
      <dgm:spPr/>
      <dgm:t>
        <a:bodyPr/>
        <a:lstStyle/>
        <a:p>
          <a:endParaRPr lang="ru-RU"/>
        </a:p>
      </dgm:t>
    </dgm:pt>
    <dgm:pt modelId="{20143DE3-1E10-4D02-ADBD-FA007E4310E1}">
      <dgm:prSet custT="1"/>
      <dgm:spPr/>
      <dgm:t>
        <a:bodyPr/>
        <a:lstStyle/>
        <a:p>
          <a:r>
            <a: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Сравнение привычного способа  действия с эталоном</a:t>
          </a:r>
          <a:endParaRPr lang="ru-RU" sz="24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3C936C6A-56E6-48DB-A63D-75E4FBEA2B9E}" type="parTrans" cxnId="{F66C5359-9D93-43D3-9DCC-442DA1D4D051}">
      <dgm:prSet/>
      <dgm:spPr/>
      <dgm:t>
        <a:bodyPr/>
        <a:lstStyle/>
        <a:p>
          <a:endParaRPr lang="ru-RU"/>
        </a:p>
      </dgm:t>
    </dgm:pt>
    <dgm:pt modelId="{D0475E1A-43F9-4F6B-9C88-C0FF699A874F}" type="sibTrans" cxnId="{F66C5359-9D93-43D3-9DCC-442DA1D4D051}">
      <dgm:prSet/>
      <dgm:spPr/>
      <dgm:t>
        <a:bodyPr/>
        <a:lstStyle/>
        <a:p>
          <a:endParaRPr lang="ru-RU"/>
        </a:p>
      </dgm:t>
    </dgm:pt>
    <dgm:pt modelId="{BE567156-8B19-4F27-83F2-3FB2C2D0A3D1}">
      <dgm:prSet custT="1"/>
      <dgm:spPr/>
      <dgm:t>
        <a:bodyPr/>
        <a:lstStyle/>
        <a:p>
          <a:r>
            <a: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Выделение отсутствующего или неправильно выполняемого элемента действия </a:t>
          </a:r>
          <a:endParaRPr lang="ru-RU" sz="24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4043E57A-3A75-4E07-890B-1B035235BBFE}" type="parTrans" cxnId="{F739152B-4D87-426B-ACE3-3D8902C9F020}">
      <dgm:prSet/>
      <dgm:spPr/>
      <dgm:t>
        <a:bodyPr/>
        <a:lstStyle/>
        <a:p>
          <a:endParaRPr lang="ru-RU"/>
        </a:p>
      </dgm:t>
    </dgm:pt>
    <dgm:pt modelId="{773E34AC-2A6E-4337-BC18-2B08BAF3C17C}" type="sibTrans" cxnId="{F739152B-4D87-426B-ACE3-3D8902C9F020}">
      <dgm:prSet/>
      <dgm:spPr/>
      <dgm:t>
        <a:bodyPr/>
        <a:lstStyle/>
        <a:p>
          <a:endParaRPr lang="ru-RU"/>
        </a:p>
      </dgm:t>
    </dgm:pt>
    <dgm:pt modelId="{19CC1757-7981-4703-80DD-A2F79622922F}">
      <dgm:prSet custT="1"/>
      <dgm:spPr/>
      <dgm:t>
        <a:bodyPr/>
        <a:lstStyle/>
        <a:p>
          <a:r>
            <a: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Отработка найденного элемента через подводящие упражнения</a:t>
          </a:r>
          <a:endParaRPr lang="ru-RU" sz="24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99621E94-7982-4B34-B746-5DE6BD26A356}" type="parTrans" cxnId="{D42F81C9-1EB2-4C47-91C8-22E99DC68BCD}">
      <dgm:prSet/>
      <dgm:spPr/>
      <dgm:t>
        <a:bodyPr/>
        <a:lstStyle/>
        <a:p>
          <a:endParaRPr lang="ru-RU"/>
        </a:p>
      </dgm:t>
    </dgm:pt>
    <dgm:pt modelId="{310D1C73-462B-4E22-BC23-AA5CE0E768CF}" type="sibTrans" cxnId="{D42F81C9-1EB2-4C47-91C8-22E99DC68BCD}">
      <dgm:prSet/>
      <dgm:spPr/>
      <dgm:t>
        <a:bodyPr/>
        <a:lstStyle/>
        <a:p>
          <a:endParaRPr lang="ru-RU"/>
        </a:p>
      </dgm:t>
    </dgm:pt>
    <dgm:pt modelId="{82B1A1EF-8F75-4F99-9673-A59F7FD61A7A}">
      <dgm:prSet custT="1"/>
      <dgm:spPr/>
      <dgm:t>
        <a:bodyPr/>
        <a:lstStyle/>
        <a:p>
          <a:r>
            <a: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Совершенствование двигательного действия с последующим формированием навыка</a:t>
          </a:r>
          <a:endParaRPr lang="ru-RU" sz="24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98E90DC3-ACCB-4F5E-8C14-8386688FDA60}" type="parTrans" cxnId="{7D58BF92-724D-44FB-9CD0-77A68FB3C27B}">
      <dgm:prSet/>
      <dgm:spPr/>
      <dgm:t>
        <a:bodyPr/>
        <a:lstStyle/>
        <a:p>
          <a:endParaRPr lang="ru-RU"/>
        </a:p>
      </dgm:t>
    </dgm:pt>
    <dgm:pt modelId="{D5341D32-B37B-4ED9-8689-951CFE436319}" type="sibTrans" cxnId="{7D58BF92-724D-44FB-9CD0-77A68FB3C27B}">
      <dgm:prSet/>
      <dgm:spPr/>
      <dgm:t>
        <a:bodyPr/>
        <a:lstStyle/>
        <a:p>
          <a:endParaRPr lang="ru-RU"/>
        </a:p>
      </dgm:t>
    </dgm:pt>
    <dgm:pt modelId="{2D9252B9-14C4-498F-A0FF-3EE44771973D}" type="pres">
      <dgm:prSet presAssocID="{EBE2AE52-F8B2-43D7-93B0-A51584A1AA34}" presName="linearFlow" presStyleCnt="0">
        <dgm:presLayoutVars>
          <dgm:resizeHandles val="exact"/>
        </dgm:presLayoutVars>
      </dgm:prSet>
      <dgm:spPr/>
    </dgm:pt>
    <dgm:pt modelId="{A12A3272-331F-402E-BC0A-8FC5ACEC39D9}" type="pres">
      <dgm:prSet presAssocID="{B3687D6A-8DF7-4339-8703-3EB1712EECF4}" presName="node" presStyleLbl="node1" presStyleIdx="0" presStyleCnt="7" custScaleX="3672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6F56B4-C1B6-4FA7-A3E8-6846F7A2EBBB}" type="pres">
      <dgm:prSet presAssocID="{5E9829D5-2C81-4B26-8EE1-85E146AD6005}" presName="sibTrans" presStyleLbl="sibTrans2D1" presStyleIdx="0" presStyleCnt="6"/>
      <dgm:spPr/>
      <dgm:t>
        <a:bodyPr/>
        <a:lstStyle/>
        <a:p>
          <a:endParaRPr lang="ru-RU"/>
        </a:p>
      </dgm:t>
    </dgm:pt>
    <dgm:pt modelId="{EE55316D-6FC0-4924-832F-521EC7E6F0C3}" type="pres">
      <dgm:prSet presAssocID="{5E9829D5-2C81-4B26-8EE1-85E146AD6005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971DD1C4-750B-489E-AA2C-544C6AD6B4C1}" type="pres">
      <dgm:prSet presAssocID="{20143DE3-1E10-4D02-ADBD-FA007E4310E1}" presName="node" presStyleLbl="node1" presStyleIdx="1" presStyleCnt="7" custScaleX="3672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9413C7-E809-4DF2-AA64-05B8C6ACE16C}" type="pres">
      <dgm:prSet presAssocID="{D0475E1A-43F9-4F6B-9C88-C0FF699A874F}" presName="sibTrans" presStyleLbl="sibTrans2D1" presStyleIdx="1" presStyleCnt="6"/>
      <dgm:spPr/>
      <dgm:t>
        <a:bodyPr/>
        <a:lstStyle/>
        <a:p>
          <a:endParaRPr lang="ru-RU"/>
        </a:p>
      </dgm:t>
    </dgm:pt>
    <dgm:pt modelId="{985B34B1-744E-42CC-9A2D-00270D97BF47}" type="pres">
      <dgm:prSet presAssocID="{D0475E1A-43F9-4F6B-9C88-C0FF699A874F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0FCF1267-AA2D-4599-8548-961BA842F179}" type="pres">
      <dgm:prSet presAssocID="{BE567156-8B19-4F27-83F2-3FB2C2D0A3D1}" presName="node" presStyleLbl="node1" presStyleIdx="2" presStyleCnt="7" custScaleX="3672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89C482-5195-4774-B1FF-3105E608A07A}" type="pres">
      <dgm:prSet presAssocID="{773E34AC-2A6E-4337-BC18-2B08BAF3C17C}" presName="sibTrans" presStyleLbl="sibTrans2D1" presStyleIdx="2" presStyleCnt="6"/>
      <dgm:spPr/>
      <dgm:t>
        <a:bodyPr/>
        <a:lstStyle/>
        <a:p>
          <a:endParaRPr lang="ru-RU"/>
        </a:p>
      </dgm:t>
    </dgm:pt>
    <dgm:pt modelId="{827AD0A4-C3C9-4ACE-B576-B204AFE78842}" type="pres">
      <dgm:prSet presAssocID="{773E34AC-2A6E-4337-BC18-2B08BAF3C17C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A26F60A9-B7F7-43F2-A20D-016479B366E0}" type="pres">
      <dgm:prSet presAssocID="{19CC1757-7981-4703-80DD-A2F79622922F}" presName="node" presStyleLbl="node1" presStyleIdx="3" presStyleCnt="7" custScaleX="3672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8EAE41-0171-4170-AFD2-A1AD95B1FD14}" type="pres">
      <dgm:prSet presAssocID="{310D1C73-462B-4E22-BC23-AA5CE0E768CF}" presName="sibTrans" presStyleLbl="sibTrans2D1" presStyleIdx="3" presStyleCnt="6"/>
      <dgm:spPr/>
      <dgm:t>
        <a:bodyPr/>
        <a:lstStyle/>
        <a:p>
          <a:endParaRPr lang="ru-RU"/>
        </a:p>
      </dgm:t>
    </dgm:pt>
    <dgm:pt modelId="{ED6E7FDB-A692-4A30-88B8-DE8500B91170}" type="pres">
      <dgm:prSet presAssocID="{310D1C73-462B-4E22-BC23-AA5CE0E768CF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275753E1-5D86-4511-91C4-F17D7F42149F}" type="pres">
      <dgm:prSet presAssocID="{26C5940E-7338-461F-83E7-E3BA1E3745D9}" presName="node" presStyleLbl="node1" presStyleIdx="4" presStyleCnt="7" custScaleX="3672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2D0A9A-7410-467B-B144-1CC4F4842D9A}" type="pres">
      <dgm:prSet presAssocID="{CD48F2A2-3E13-4794-9357-30EAE3EF7DD2}" presName="sibTrans" presStyleLbl="sibTrans2D1" presStyleIdx="4" presStyleCnt="6"/>
      <dgm:spPr/>
      <dgm:t>
        <a:bodyPr/>
        <a:lstStyle/>
        <a:p>
          <a:endParaRPr lang="ru-RU"/>
        </a:p>
      </dgm:t>
    </dgm:pt>
    <dgm:pt modelId="{FB7B57B1-5B77-40D3-963F-C90918023797}" type="pres">
      <dgm:prSet presAssocID="{CD48F2A2-3E13-4794-9357-30EAE3EF7DD2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FB347F40-E5A8-4E77-BFD2-ECA325B4C458}" type="pres">
      <dgm:prSet presAssocID="{36D363B7-8186-4AB5-B789-FA07225FC97B}" presName="node" presStyleLbl="node1" presStyleIdx="5" presStyleCnt="7" custScaleX="366216" custLinFactNeighborX="-270" custLinFactNeighborY="81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417166-B631-429F-805F-1E65D55FBBD9}" type="pres">
      <dgm:prSet presAssocID="{6893F3B6-E0D1-4976-82BD-27A9CA938370}" presName="sibTrans" presStyleLbl="sibTrans2D1" presStyleIdx="5" presStyleCnt="6"/>
      <dgm:spPr/>
      <dgm:t>
        <a:bodyPr/>
        <a:lstStyle/>
        <a:p>
          <a:endParaRPr lang="ru-RU"/>
        </a:p>
      </dgm:t>
    </dgm:pt>
    <dgm:pt modelId="{ECD61955-08E1-4C04-AF33-E1B68782B821}" type="pres">
      <dgm:prSet presAssocID="{6893F3B6-E0D1-4976-82BD-27A9CA938370}" presName="connectorText" presStyleLbl="sibTrans2D1" presStyleIdx="5" presStyleCnt="6"/>
      <dgm:spPr/>
      <dgm:t>
        <a:bodyPr/>
        <a:lstStyle/>
        <a:p>
          <a:endParaRPr lang="ru-RU"/>
        </a:p>
      </dgm:t>
    </dgm:pt>
    <dgm:pt modelId="{962350F6-F002-43C7-9571-7421727AE13F}" type="pres">
      <dgm:prSet presAssocID="{82B1A1EF-8F75-4F99-9673-A59F7FD61A7A}" presName="node" presStyleLbl="node1" presStyleIdx="6" presStyleCnt="7" custScaleX="3672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61EEC4C-0327-4171-B9F6-575003A1D97D}" type="presOf" srcId="{82B1A1EF-8F75-4F99-9673-A59F7FD61A7A}" destId="{962350F6-F002-43C7-9571-7421727AE13F}" srcOrd="0" destOrd="0" presId="urn:microsoft.com/office/officeart/2005/8/layout/process2"/>
    <dgm:cxn modelId="{F66C5359-9D93-43D3-9DCC-442DA1D4D051}" srcId="{EBE2AE52-F8B2-43D7-93B0-A51584A1AA34}" destId="{20143DE3-1E10-4D02-ADBD-FA007E4310E1}" srcOrd="1" destOrd="0" parTransId="{3C936C6A-56E6-48DB-A63D-75E4FBEA2B9E}" sibTransId="{D0475E1A-43F9-4F6B-9C88-C0FF699A874F}"/>
    <dgm:cxn modelId="{38ED6C43-88D1-46A6-ACB1-ADC6EBDD86BD}" srcId="{EBE2AE52-F8B2-43D7-93B0-A51584A1AA34}" destId="{36D363B7-8186-4AB5-B789-FA07225FC97B}" srcOrd="5" destOrd="0" parTransId="{B15578C1-F344-4C80-8F50-0805531AF855}" sibTransId="{6893F3B6-E0D1-4976-82BD-27A9CA938370}"/>
    <dgm:cxn modelId="{C5BFDEBE-0822-4F74-AF6B-F649F1B31B45}" type="presOf" srcId="{B3687D6A-8DF7-4339-8703-3EB1712EECF4}" destId="{A12A3272-331F-402E-BC0A-8FC5ACEC39D9}" srcOrd="0" destOrd="0" presId="urn:microsoft.com/office/officeart/2005/8/layout/process2"/>
    <dgm:cxn modelId="{D42F81C9-1EB2-4C47-91C8-22E99DC68BCD}" srcId="{EBE2AE52-F8B2-43D7-93B0-A51584A1AA34}" destId="{19CC1757-7981-4703-80DD-A2F79622922F}" srcOrd="3" destOrd="0" parTransId="{99621E94-7982-4B34-B746-5DE6BD26A356}" sibTransId="{310D1C73-462B-4E22-BC23-AA5CE0E768CF}"/>
    <dgm:cxn modelId="{89F7D8D7-D552-48F3-9A01-F09F8C6CFFDD}" type="presOf" srcId="{6893F3B6-E0D1-4976-82BD-27A9CA938370}" destId="{ECD61955-08E1-4C04-AF33-E1B68782B821}" srcOrd="1" destOrd="0" presId="urn:microsoft.com/office/officeart/2005/8/layout/process2"/>
    <dgm:cxn modelId="{EA4E84CB-4CE7-4F84-A154-5B9BED8D0535}" type="presOf" srcId="{CD48F2A2-3E13-4794-9357-30EAE3EF7DD2}" destId="{5A2D0A9A-7410-467B-B144-1CC4F4842D9A}" srcOrd="0" destOrd="0" presId="urn:microsoft.com/office/officeart/2005/8/layout/process2"/>
    <dgm:cxn modelId="{F2607269-2CE7-47D5-9575-FB44D2154A56}" type="presOf" srcId="{26C5940E-7338-461F-83E7-E3BA1E3745D9}" destId="{275753E1-5D86-4511-91C4-F17D7F42149F}" srcOrd="0" destOrd="0" presId="urn:microsoft.com/office/officeart/2005/8/layout/process2"/>
    <dgm:cxn modelId="{53D3FB72-12E5-4DD5-AAC4-C49E886C61F2}" type="presOf" srcId="{D0475E1A-43F9-4F6B-9C88-C0FF699A874F}" destId="{D99413C7-E809-4DF2-AA64-05B8C6ACE16C}" srcOrd="0" destOrd="0" presId="urn:microsoft.com/office/officeart/2005/8/layout/process2"/>
    <dgm:cxn modelId="{DAF8C2A8-B89F-4547-A180-5CA0AD86C457}" type="presOf" srcId="{CD48F2A2-3E13-4794-9357-30EAE3EF7DD2}" destId="{FB7B57B1-5B77-40D3-963F-C90918023797}" srcOrd="1" destOrd="0" presId="urn:microsoft.com/office/officeart/2005/8/layout/process2"/>
    <dgm:cxn modelId="{BA3B3BEB-C9C7-45B6-B27E-72846B511EF7}" srcId="{EBE2AE52-F8B2-43D7-93B0-A51584A1AA34}" destId="{26C5940E-7338-461F-83E7-E3BA1E3745D9}" srcOrd="4" destOrd="0" parTransId="{13D69F2D-5F14-4D8F-96EC-813CC13D357E}" sibTransId="{CD48F2A2-3E13-4794-9357-30EAE3EF7DD2}"/>
    <dgm:cxn modelId="{F739152B-4D87-426B-ACE3-3D8902C9F020}" srcId="{EBE2AE52-F8B2-43D7-93B0-A51584A1AA34}" destId="{BE567156-8B19-4F27-83F2-3FB2C2D0A3D1}" srcOrd="2" destOrd="0" parTransId="{4043E57A-3A75-4E07-890B-1B035235BBFE}" sibTransId="{773E34AC-2A6E-4337-BC18-2B08BAF3C17C}"/>
    <dgm:cxn modelId="{7D58BF92-724D-44FB-9CD0-77A68FB3C27B}" srcId="{EBE2AE52-F8B2-43D7-93B0-A51584A1AA34}" destId="{82B1A1EF-8F75-4F99-9673-A59F7FD61A7A}" srcOrd="6" destOrd="0" parTransId="{98E90DC3-ACCB-4F5E-8C14-8386688FDA60}" sibTransId="{D5341D32-B37B-4ED9-8689-951CFE436319}"/>
    <dgm:cxn modelId="{843C82F8-A580-45F8-B5CF-3DF9279FFE06}" type="presOf" srcId="{6893F3B6-E0D1-4976-82BD-27A9CA938370}" destId="{F2417166-B631-429F-805F-1E65D55FBBD9}" srcOrd="0" destOrd="0" presId="urn:microsoft.com/office/officeart/2005/8/layout/process2"/>
    <dgm:cxn modelId="{39AE7B12-7995-450C-B944-9B9EBF4EACE9}" type="presOf" srcId="{EBE2AE52-F8B2-43D7-93B0-A51584A1AA34}" destId="{2D9252B9-14C4-498F-A0FF-3EE44771973D}" srcOrd="0" destOrd="0" presId="urn:microsoft.com/office/officeart/2005/8/layout/process2"/>
    <dgm:cxn modelId="{CADE7990-0DDD-4ABD-9CD5-7294FBED4147}" type="presOf" srcId="{310D1C73-462B-4E22-BC23-AA5CE0E768CF}" destId="{ED6E7FDB-A692-4A30-88B8-DE8500B91170}" srcOrd="1" destOrd="0" presId="urn:microsoft.com/office/officeart/2005/8/layout/process2"/>
    <dgm:cxn modelId="{99D003E0-8050-4C5A-838C-DBFC4F123E45}" type="presOf" srcId="{5E9829D5-2C81-4B26-8EE1-85E146AD6005}" destId="{EE55316D-6FC0-4924-832F-521EC7E6F0C3}" srcOrd="1" destOrd="0" presId="urn:microsoft.com/office/officeart/2005/8/layout/process2"/>
    <dgm:cxn modelId="{6074EE16-C638-4E2A-AF88-2BE06351E050}" type="presOf" srcId="{36D363B7-8186-4AB5-B789-FA07225FC97B}" destId="{FB347F40-E5A8-4E77-BFD2-ECA325B4C458}" srcOrd="0" destOrd="0" presId="urn:microsoft.com/office/officeart/2005/8/layout/process2"/>
    <dgm:cxn modelId="{CFDA44EA-6B4A-4BAE-BC7D-CF296249E6FB}" type="presOf" srcId="{D0475E1A-43F9-4F6B-9C88-C0FF699A874F}" destId="{985B34B1-744E-42CC-9A2D-00270D97BF47}" srcOrd="1" destOrd="0" presId="urn:microsoft.com/office/officeart/2005/8/layout/process2"/>
    <dgm:cxn modelId="{2AF9CD81-2E8D-4625-B59A-C2CB1FDCB04C}" type="presOf" srcId="{BE567156-8B19-4F27-83F2-3FB2C2D0A3D1}" destId="{0FCF1267-AA2D-4599-8548-961BA842F179}" srcOrd="0" destOrd="0" presId="urn:microsoft.com/office/officeart/2005/8/layout/process2"/>
    <dgm:cxn modelId="{34EF2BE5-94DB-4A6A-BD18-FCFAC7B920BB}" type="presOf" srcId="{773E34AC-2A6E-4337-BC18-2B08BAF3C17C}" destId="{4D89C482-5195-4774-B1FF-3105E608A07A}" srcOrd="0" destOrd="0" presId="urn:microsoft.com/office/officeart/2005/8/layout/process2"/>
    <dgm:cxn modelId="{5F725EF9-BAD5-44DC-8E95-486CA42E47A3}" type="presOf" srcId="{5E9829D5-2C81-4B26-8EE1-85E146AD6005}" destId="{C26F56B4-C1B6-4FA7-A3E8-6846F7A2EBBB}" srcOrd="0" destOrd="0" presId="urn:microsoft.com/office/officeart/2005/8/layout/process2"/>
    <dgm:cxn modelId="{6EC632EF-92F3-4575-BA0C-D9AF5989C118}" type="presOf" srcId="{19CC1757-7981-4703-80DD-A2F79622922F}" destId="{A26F60A9-B7F7-43F2-A20D-016479B366E0}" srcOrd="0" destOrd="0" presId="urn:microsoft.com/office/officeart/2005/8/layout/process2"/>
    <dgm:cxn modelId="{13836915-9615-4402-BC8F-BB623550B053}" type="presOf" srcId="{310D1C73-462B-4E22-BC23-AA5CE0E768CF}" destId="{278EAE41-0171-4170-AFD2-A1AD95B1FD14}" srcOrd="0" destOrd="0" presId="urn:microsoft.com/office/officeart/2005/8/layout/process2"/>
    <dgm:cxn modelId="{0ACF4F55-C619-40B0-AC1C-E56C0D7C6AB3}" type="presOf" srcId="{20143DE3-1E10-4D02-ADBD-FA007E4310E1}" destId="{971DD1C4-750B-489E-AA2C-544C6AD6B4C1}" srcOrd="0" destOrd="0" presId="urn:microsoft.com/office/officeart/2005/8/layout/process2"/>
    <dgm:cxn modelId="{B0A3149C-A770-4BA3-9CF8-9FCFF788535C}" srcId="{EBE2AE52-F8B2-43D7-93B0-A51584A1AA34}" destId="{B3687D6A-8DF7-4339-8703-3EB1712EECF4}" srcOrd="0" destOrd="0" parTransId="{E37BB0D9-0A6C-4863-8FC2-9F450694B4A1}" sibTransId="{5E9829D5-2C81-4B26-8EE1-85E146AD6005}"/>
    <dgm:cxn modelId="{090C7867-9582-4587-9FAB-2449ED20CC33}" type="presOf" srcId="{773E34AC-2A6E-4337-BC18-2B08BAF3C17C}" destId="{827AD0A4-C3C9-4ACE-B576-B204AFE78842}" srcOrd="1" destOrd="0" presId="urn:microsoft.com/office/officeart/2005/8/layout/process2"/>
    <dgm:cxn modelId="{E67D3EA1-17D2-45F1-ABE8-FF53675056AB}" type="presParOf" srcId="{2D9252B9-14C4-498F-A0FF-3EE44771973D}" destId="{A12A3272-331F-402E-BC0A-8FC5ACEC39D9}" srcOrd="0" destOrd="0" presId="urn:microsoft.com/office/officeart/2005/8/layout/process2"/>
    <dgm:cxn modelId="{29141684-A034-41D0-AE1F-3E7F88DF1871}" type="presParOf" srcId="{2D9252B9-14C4-498F-A0FF-3EE44771973D}" destId="{C26F56B4-C1B6-4FA7-A3E8-6846F7A2EBBB}" srcOrd="1" destOrd="0" presId="urn:microsoft.com/office/officeart/2005/8/layout/process2"/>
    <dgm:cxn modelId="{DFCFBFB5-3CD4-4BEA-93F2-FEE29957C75A}" type="presParOf" srcId="{C26F56B4-C1B6-4FA7-A3E8-6846F7A2EBBB}" destId="{EE55316D-6FC0-4924-832F-521EC7E6F0C3}" srcOrd="0" destOrd="0" presId="urn:microsoft.com/office/officeart/2005/8/layout/process2"/>
    <dgm:cxn modelId="{996F4CEA-D1CB-4102-94E3-A47D557F7123}" type="presParOf" srcId="{2D9252B9-14C4-498F-A0FF-3EE44771973D}" destId="{971DD1C4-750B-489E-AA2C-544C6AD6B4C1}" srcOrd="2" destOrd="0" presId="urn:microsoft.com/office/officeart/2005/8/layout/process2"/>
    <dgm:cxn modelId="{BFD27F3C-53CA-4D94-A425-2F11069F2760}" type="presParOf" srcId="{2D9252B9-14C4-498F-A0FF-3EE44771973D}" destId="{D99413C7-E809-4DF2-AA64-05B8C6ACE16C}" srcOrd="3" destOrd="0" presId="urn:microsoft.com/office/officeart/2005/8/layout/process2"/>
    <dgm:cxn modelId="{C267D0C3-1068-4E9E-AFF7-77D216D3D2C8}" type="presParOf" srcId="{D99413C7-E809-4DF2-AA64-05B8C6ACE16C}" destId="{985B34B1-744E-42CC-9A2D-00270D97BF47}" srcOrd="0" destOrd="0" presId="urn:microsoft.com/office/officeart/2005/8/layout/process2"/>
    <dgm:cxn modelId="{34D14BE4-6854-4B57-8458-2630D086F054}" type="presParOf" srcId="{2D9252B9-14C4-498F-A0FF-3EE44771973D}" destId="{0FCF1267-AA2D-4599-8548-961BA842F179}" srcOrd="4" destOrd="0" presId="urn:microsoft.com/office/officeart/2005/8/layout/process2"/>
    <dgm:cxn modelId="{961C939C-3DC5-4858-A37B-B4A82A9563D8}" type="presParOf" srcId="{2D9252B9-14C4-498F-A0FF-3EE44771973D}" destId="{4D89C482-5195-4774-B1FF-3105E608A07A}" srcOrd="5" destOrd="0" presId="urn:microsoft.com/office/officeart/2005/8/layout/process2"/>
    <dgm:cxn modelId="{5AB50251-11A7-4E0F-888A-A9504B9E4745}" type="presParOf" srcId="{4D89C482-5195-4774-B1FF-3105E608A07A}" destId="{827AD0A4-C3C9-4ACE-B576-B204AFE78842}" srcOrd="0" destOrd="0" presId="urn:microsoft.com/office/officeart/2005/8/layout/process2"/>
    <dgm:cxn modelId="{75390925-C3B7-4798-8091-F451DF105727}" type="presParOf" srcId="{2D9252B9-14C4-498F-A0FF-3EE44771973D}" destId="{A26F60A9-B7F7-43F2-A20D-016479B366E0}" srcOrd="6" destOrd="0" presId="urn:microsoft.com/office/officeart/2005/8/layout/process2"/>
    <dgm:cxn modelId="{446B0FE4-084F-4591-B5A3-440E9FD3C3A4}" type="presParOf" srcId="{2D9252B9-14C4-498F-A0FF-3EE44771973D}" destId="{278EAE41-0171-4170-AFD2-A1AD95B1FD14}" srcOrd="7" destOrd="0" presId="urn:microsoft.com/office/officeart/2005/8/layout/process2"/>
    <dgm:cxn modelId="{1EBB1AB4-2352-4F40-AECF-24BAE5078D31}" type="presParOf" srcId="{278EAE41-0171-4170-AFD2-A1AD95B1FD14}" destId="{ED6E7FDB-A692-4A30-88B8-DE8500B91170}" srcOrd="0" destOrd="0" presId="urn:microsoft.com/office/officeart/2005/8/layout/process2"/>
    <dgm:cxn modelId="{43C320D2-3585-4E65-AA3C-D4F166E1C94F}" type="presParOf" srcId="{2D9252B9-14C4-498F-A0FF-3EE44771973D}" destId="{275753E1-5D86-4511-91C4-F17D7F42149F}" srcOrd="8" destOrd="0" presId="urn:microsoft.com/office/officeart/2005/8/layout/process2"/>
    <dgm:cxn modelId="{CD14EE27-D6A8-438C-8308-7307424B0CC2}" type="presParOf" srcId="{2D9252B9-14C4-498F-A0FF-3EE44771973D}" destId="{5A2D0A9A-7410-467B-B144-1CC4F4842D9A}" srcOrd="9" destOrd="0" presId="urn:microsoft.com/office/officeart/2005/8/layout/process2"/>
    <dgm:cxn modelId="{2ECE876A-58B3-4D0B-8017-BB1682663011}" type="presParOf" srcId="{5A2D0A9A-7410-467B-B144-1CC4F4842D9A}" destId="{FB7B57B1-5B77-40D3-963F-C90918023797}" srcOrd="0" destOrd="0" presId="urn:microsoft.com/office/officeart/2005/8/layout/process2"/>
    <dgm:cxn modelId="{7B7EDAB9-0652-4E36-AA7D-BCE6E6C265D3}" type="presParOf" srcId="{2D9252B9-14C4-498F-A0FF-3EE44771973D}" destId="{FB347F40-E5A8-4E77-BFD2-ECA325B4C458}" srcOrd="10" destOrd="0" presId="urn:microsoft.com/office/officeart/2005/8/layout/process2"/>
    <dgm:cxn modelId="{C17D5B94-5CD2-4D3C-8E8B-D03CFFE90E3E}" type="presParOf" srcId="{2D9252B9-14C4-498F-A0FF-3EE44771973D}" destId="{F2417166-B631-429F-805F-1E65D55FBBD9}" srcOrd="11" destOrd="0" presId="urn:microsoft.com/office/officeart/2005/8/layout/process2"/>
    <dgm:cxn modelId="{482E986D-4AF3-4095-82C7-16B6796CF04B}" type="presParOf" srcId="{F2417166-B631-429F-805F-1E65D55FBBD9}" destId="{ECD61955-08E1-4C04-AF33-E1B68782B821}" srcOrd="0" destOrd="0" presId="urn:microsoft.com/office/officeart/2005/8/layout/process2"/>
    <dgm:cxn modelId="{CBF2AF65-0377-40A0-917B-4BA6CC0D39E7}" type="presParOf" srcId="{2D9252B9-14C4-498F-A0FF-3EE44771973D}" destId="{962350F6-F002-43C7-9571-7421727AE13F}" srcOrd="1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3614EDA-02A2-4FDF-93B3-D582693BFCD9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292B0263-326A-4125-AAB2-5980F7AEF2C5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Демонстрация способа действия</a:t>
          </a:r>
          <a:endParaRPr lang="ru-RU" sz="24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ED068069-1176-4703-9513-D32933D54497}" type="parTrans" cxnId="{7E91062B-9AD0-4803-B044-7607A29F84CD}">
      <dgm:prSet/>
      <dgm:spPr/>
      <dgm:t>
        <a:bodyPr/>
        <a:lstStyle/>
        <a:p>
          <a:endParaRPr lang="ru-RU"/>
        </a:p>
      </dgm:t>
    </dgm:pt>
    <dgm:pt modelId="{7625C6E7-3F2F-4870-AFCC-D53A9204AF32}" type="sibTrans" cxnId="{7E91062B-9AD0-4803-B044-7607A29F84CD}">
      <dgm:prSet/>
      <dgm:spPr/>
      <dgm:t>
        <a:bodyPr/>
        <a:lstStyle/>
        <a:p>
          <a:endParaRPr lang="ru-RU"/>
        </a:p>
      </dgm:t>
    </dgm:pt>
    <dgm:pt modelId="{5CB5DD54-93A9-4221-9A0D-C1E58DA2B08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Проверка соответствия цели действия и самого действия через контрольные точки</a:t>
          </a:r>
          <a:endParaRPr lang="ru-RU" sz="24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0073A66F-7B11-4DE9-9DD4-59B6F6D8A8BE}" type="parTrans" cxnId="{92BA31D1-B57D-4B3A-AA6A-54528D05D217}">
      <dgm:prSet/>
      <dgm:spPr/>
      <dgm:t>
        <a:bodyPr/>
        <a:lstStyle/>
        <a:p>
          <a:endParaRPr lang="ru-RU"/>
        </a:p>
      </dgm:t>
    </dgm:pt>
    <dgm:pt modelId="{B5AACF78-A009-49B3-8585-A9E5F81EE831}" type="sibTrans" cxnId="{92BA31D1-B57D-4B3A-AA6A-54528D05D217}">
      <dgm:prSet/>
      <dgm:spPr/>
      <dgm:t>
        <a:bodyPr/>
        <a:lstStyle/>
        <a:p>
          <a:endParaRPr lang="ru-RU"/>
        </a:p>
      </dgm:t>
    </dgm:pt>
    <dgm:pt modelId="{40851A60-5CB2-4AFD-84AF-4E80874B50CA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Принятие решения по итогам проверки</a:t>
          </a:r>
          <a:endParaRPr lang="ru-RU" sz="24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B82F55D2-D184-48CB-9583-552878362003}" type="parTrans" cxnId="{F7588B28-2955-4CB5-A6B8-C048299EE731}">
      <dgm:prSet/>
      <dgm:spPr/>
      <dgm:t>
        <a:bodyPr/>
        <a:lstStyle/>
        <a:p>
          <a:endParaRPr lang="ru-RU"/>
        </a:p>
      </dgm:t>
    </dgm:pt>
    <dgm:pt modelId="{FB16DB57-53F4-4290-8644-127E52763BEF}" type="sibTrans" cxnId="{F7588B28-2955-4CB5-A6B8-C048299EE731}">
      <dgm:prSet/>
      <dgm:spPr/>
      <dgm:t>
        <a:bodyPr/>
        <a:lstStyle/>
        <a:p>
          <a:endParaRPr lang="ru-RU"/>
        </a:p>
      </dgm:t>
    </dgm:pt>
    <dgm:pt modelId="{DA2169BA-A6B3-4394-980F-678BCFFE66E1}" type="pres">
      <dgm:prSet presAssocID="{B3614EDA-02A2-4FDF-93B3-D582693BFCD9}" presName="CompostProcess" presStyleCnt="0">
        <dgm:presLayoutVars>
          <dgm:dir/>
          <dgm:resizeHandles val="exact"/>
        </dgm:presLayoutVars>
      </dgm:prSet>
      <dgm:spPr/>
    </dgm:pt>
    <dgm:pt modelId="{18ED8301-FBD5-4764-989F-8FE39201C99F}" type="pres">
      <dgm:prSet presAssocID="{B3614EDA-02A2-4FDF-93B3-D582693BFCD9}" presName="arrow" presStyleLbl="bgShp" presStyleIdx="0" presStyleCnt="1"/>
      <dgm:spPr/>
    </dgm:pt>
    <dgm:pt modelId="{B451F357-6B4D-4979-8636-ACD87F0D2BB4}" type="pres">
      <dgm:prSet presAssocID="{B3614EDA-02A2-4FDF-93B3-D582693BFCD9}" presName="linearProcess" presStyleCnt="0"/>
      <dgm:spPr/>
    </dgm:pt>
    <dgm:pt modelId="{9C40B5DA-FED1-439B-9986-A57A76CFE328}" type="pres">
      <dgm:prSet presAssocID="{292B0263-326A-4125-AAB2-5980F7AEF2C5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B50D7E-8178-40FE-8618-B6A40200EAFF}" type="pres">
      <dgm:prSet presAssocID="{7625C6E7-3F2F-4870-AFCC-D53A9204AF32}" presName="sibTrans" presStyleCnt="0"/>
      <dgm:spPr/>
    </dgm:pt>
    <dgm:pt modelId="{8D8E206D-A28B-43C9-82AE-7998ECB5C8BD}" type="pres">
      <dgm:prSet presAssocID="{5CB5DD54-93A9-4221-9A0D-C1E58DA2B086}" presName="textNode" presStyleLbl="node1" presStyleIdx="1" presStyleCnt="3" custScaleX="1159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379590-D663-4559-987A-5CAFEBD0359B}" type="pres">
      <dgm:prSet presAssocID="{B5AACF78-A009-49B3-8585-A9E5F81EE831}" presName="sibTrans" presStyleCnt="0"/>
      <dgm:spPr/>
    </dgm:pt>
    <dgm:pt modelId="{7047A340-234E-40D8-8FDB-C416191A90C2}" type="pres">
      <dgm:prSet presAssocID="{40851A60-5CB2-4AFD-84AF-4E80874B50CA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3656D32-AF14-466F-8AC8-ED5048C77911}" type="presOf" srcId="{40851A60-5CB2-4AFD-84AF-4E80874B50CA}" destId="{7047A340-234E-40D8-8FDB-C416191A90C2}" srcOrd="0" destOrd="0" presId="urn:microsoft.com/office/officeart/2005/8/layout/hProcess9"/>
    <dgm:cxn modelId="{2CA685DF-7151-4340-AFB7-69710E3B91C6}" type="presOf" srcId="{B3614EDA-02A2-4FDF-93B3-D582693BFCD9}" destId="{DA2169BA-A6B3-4394-980F-678BCFFE66E1}" srcOrd="0" destOrd="0" presId="urn:microsoft.com/office/officeart/2005/8/layout/hProcess9"/>
    <dgm:cxn modelId="{37BF1E6F-B3D3-4C84-B83E-ACC95AE7476C}" type="presOf" srcId="{292B0263-326A-4125-AAB2-5980F7AEF2C5}" destId="{9C40B5DA-FED1-439B-9986-A57A76CFE328}" srcOrd="0" destOrd="0" presId="urn:microsoft.com/office/officeart/2005/8/layout/hProcess9"/>
    <dgm:cxn modelId="{7E91062B-9AD0-4803-B044-7607A29F84CD}" srcId="{B3614EDA-02A2-4FDF-93B3-D582693BFCD9}" destId="{292B0263-326A-4125-AAB2-5980F7AEF2C5}" srcOrd="0" destOrd="0" parTransId="{ED068069-1176-4703-9513-D32933D54497}" sibTransId="{7625C6E7-3F2F-4870-AFCC-D53A9204AF32}"/>
    <dgm:cxn modelId="{F7588B28-2955-4CB5-A6B8-C048299EE731}" srcId="{B3614EDA-02A2-4FDF-93B3-D582693BFCD9}" destId="{40851A60-5CB2-4AFD-84AF-4E80874B50CA}" srcOrd="2" destOrd="0" parTransId="{B82F55D2-D184-48CB-9583-552878362003}" sibTransId="{FB16DB57-53F4-4290-8644-127E52763BEF}"/>
    <dgm:cxn modelId="{92BA31D1-B57D-4B3A-AA6A-54528D05D217}" srcId="{B3614EDA-02A2-4FDF-93B3-D582693BFCD9}" destId="{5CB5DD54-93A9-4221-9A0D-C1E58DA2B086}" srcOrd="1" destOrd="0" parTransId="{0073A66F-7B11-4DE9-9DD4-59B6F6D8A8BE}" sibTransId="{B5AACF78-A009-49B3-8585-A9E5F81EE831}"/>
    <dgm:cxn modelId="{45CDB9BC-B94E-4E0E-9CB4-AEB9C7C03221}" type="presOf" srcId="{5CB5DD54-93A9-4221-9A0D-C1E58DA2B086}" destId="{8D8E206D-A28B-43C9-82AE-7998ECB5C8BD}" srcOrd="0" destOrd="0" presId="urn:microsoft.com/office/officeart/2005/8/layout/hProcess9"/>
    <dgm:cxn modelId="{1F0BB531-4D15-4B3E-B402-68F3544AC683}" type="presParOf" srcId="{DA2169BA-A6B3-4394-980F-678BCFFE66E1}" destId="{18ED8301-FBD5-4764-989F-8FE39201C99F}" srcOrd="0" destOrd="0" presId="urn:microsoft.com/office/officeart/2005/8/layout/hProcess9"/>
    <dgm:cxn modelId="{56770A8E-7377-4A57-8787-66CBE825123D}" type="presParOf" srcId="{DA2169BA-A6B3-4394-980F-678BCFFE66E1}" destId="{B451F357-6B4D-4979-8636-ACD87F0D2BB4}" srcOrd="1" destOrd="0" presId="urn:microsoft.com/office/officeart/2005/8/layout/hProcess9"/>
    <dgm:cxn modelId="{2F47CFC5-A5DB-4989-9F4C-E3D6568F280C}" type="presParOf" srcId="{B451F357-6B4D-4979-8636-ACD87F0D2BB4}" destId="{9C40B5DA-FED1-439B-9986-A57A76CFE328}" srcOrd="0" destOrd="0" presId="urn:microsoft.com/office/officeart/2005/8/layout/hProcess9"/>
    <dgm:cxn modelId="{984FF0AF-5169-48EA-AC86-B2D92A2D1300}" type="presParOf" srcId="{B451F357-6B4D-4979-8636-ACD87F0D2BB4}" destId="{8EB50D7E-8178-40FE-8618-B6A40200EAFF}" srcOrd="1" destOrd="0" presId="urn:microsoft.com/office/officeart/2005/8/layout/hProcess9"/>
    <dgm:cxn modelId="{08EB7DB4-826B-48B2-8D32-84DDD919A93D}" type="presParOf" srcId="{B451F357-6B4D-4979-8636-ACD87F0D2BB4}" destId="{8D8E206D-A28B-43C9-82AE-7998ECB5C8BD}" srcOrd="2" destOrd="0" presId="urn:microsoft.com/office/officeart/2005/8/layout/hProcess9"/>
    <dgm:cxn modelId="{EA0F2D2E-8451-444F-B172-2CD1C19B6E9B}" type="presParOf" srcId="{B451F357-6B4D-4979-8636-ACD87F0D2BB4}" destId="{28379590-D663-4559-987A-5CAFEBD0359B}" srcOrd="3" destOrd="0" presId="urn:microsoft.com/office/officeart/2005/8/layout/hProcess9"/>
    <dgm:cxn modelId="{3AD92AFD-755D-4763-A457-8FAF8A6FCF2A}" type="presParOf" srcId="{B451F357-6B4D-4979-8636-ACD87F0D2BB4}" destId="{7047A340-234E-40D8-8FDB-C416191A90C2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FB82B3C-45FA-4E7B-A518-5AD4DB01FDF0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C4CB6DF-EC51-4765-8C34-12D306553C6B}">
      <dgm:prSet phldrT="[Текст]" custT="1"/>
      <dgm:spPr/>
      <dgm:t>
        <a:bodyPr/>
        <a:lstStyle/>
        <a:p>
          <a:r>
            <a:rPr lang="ru-RU" sz="36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Пространство школы</a:t>
          </a:r>
          <a:endParaRPr lang="ru-RU" sz="3600" b="1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6B7FFA5E-A257-4FCC-83AD-AB0C22917AB6}" type="parTrans" cxnId="{9A546A28-D78D-4F42-8128-2270D20B23CD}">
      <dgm:prSet/>
      <dgm:spPr/>
      <dgm:t>
        <a:bodyPr/>
        <a:lstStyle/>
        <a:p>
          <a:endParaRPr lang="ru-RU"/>
        </a:p>
      </dgm:t>
    </dgm:pt>
    <dgm:pt modelId="{7FD101D0-3CD7-4099-A82C-7E4CF595F40D}" type="sibTrans" cxnId="{9A546A28-D78D-4F42-8128-2270D20B23CD}">
      <dgm:prSet/>
      <dgm:spPr/>
      <dgm:t>
        <a:bodyPr/>
        <a:lstStyle/>
        <a:p>
          <a:endParaRPr lang="ru-RU"/>
        </a:p>
      </dgm:t>
    </dgm:pt>
    <dgm:pt modelId="{78527A01-9699-457D-8075-2513819BF82B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Учебный предмет «Физическая культура»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1D0F7731-BA0E-4BE5-8132-02D8F183916C}" type="parTrans" cxnId="{1319557B-02F5-4F8B-BAB5-58B7E491A357}">
      <dgm:prSet/>
      <dgm:spPr/>
      <dgm:t>
        <a:bodyPr/>
        <a:lstStyle/>
        <a:p>
          <a:endParaRPr lang="ru-RU"/>
        </a:p>
      </dgm:t>
    </dgm:pt>
    <dgm:pt modelId="{A1D22C4D-C497-47C3-8154-30420BD5E3F5}" type="sibTrans" cxnId="{1319557B-02F5-4F8B-BAB5-58B7E491A357}">
      <dgm:prSet/>
      <dgm:spPr/>
      <dgm:t>
        <a:bodyPr/>
        <a:lstStyle/>
        <a:p>
          <a:endParaRPr lang="ru-RU"/>
        </a:p>
      </dgm:t>
    </dgm:pt>
    <dgm:pt modelId="{98D8A453-66F0-48A7-B96A-D3EECC83A794}">
      <dgm:prSet phldrT="[Текст]" custT="1"/>
      <dgm:spPr/>
      <dgm:t>
        <a:bodyPr/>
        <a:lstStyle/>
        <a:p>
          <a:r>
            <a:rPr lang="ru-RU" sz="36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Пространство вне школы</a:t>
          </a:r>
          <a:endParaRPr lang="ru-RU" sz="3600" b="1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4DB8A1AE-46AB-4FD1-B150-E9CC0597852F}" type="parTrans" cxnId="{6F7E0578-1FAC-447E-8994-7AF5543D50CB}">
      <dgm:prSet/>
      <dgm:spPr/>
      <dgm:t>
        <a:bodyPr/>
        <a:lstStyle/>
        <a:p>
          <a:endParaRPr lang="ru-RU"/>
        </a:p>
      </dgm:t>
    </dgm:pt>
    <dgm:pt modelId="{2F2905A1-7123-4892-87BD-2E52C5DFEC05}" type="sibTrans" cxnId="{6F7E0578-1FAC-447E-8994-7AF5543D50CB}">
      <dgm:prSet/>
      <dgm:spPr/>
      <dgm:t>
        <a:bodyPr/>
        <a:lstStyle/>
        <a:p>
          <a:endParaRPr lang="ru-RU"/>
        </a:p>
      </dgm:t>
    </dgm:pt>
    <dgm:pt modelId="{0459BFF8-0B77-4595-80DD-D778155771FB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Семья 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05311EA6-5C54-4192-8B70-AC5A05FC276A}" type="parTrans" cxnId="{27F545EC-8817-4EA8-8CB3-8A16241907F9}">
      <dgm:prSet/>
      <dgm:spPr/>
      <dgm:t>
        <a:bodyPr/>
        <a:lstStyle/>
        <a:p>
          <a:endParaRPr lang="ru-RU"/>
        </a:p>
      </dgm:t>
    </dgm:pt>
    <dgm:pt modelId="{999505F5-9C7B-47A9-946B-D333CB98656A}" type="sibTrans" cxnId="{27F545EC-8817-4EA8-8CB3-8A16241907F9}">
      <dgm:prSet/>
      <dgm:spPr/>
      <dgm:t>
        <a:bodyPr/>
        <a:lstStyle/>
        <a:p>
          <a:endParaRPr lang="ru-RU"/>
        </a:p>
      </dgm:t>
    </dgm:pt>
    <dgm:pt modelId="{FE52203C-00DA-4220-9DAD-E037C25712A4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Спортивно-оздоровительные комплексы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22DF8048-DB55-4FAA-869A-5C93AF5FBE2A}" type="parTrans" cxnId="{EEF6C34F-00D8-4361-9E85-3ABE6ED1BC19}">
      <dgm:prSet/>
      <dgm:spPr/>
      <dgm:t>
        <a:bodyPr/>
        <a:lstStyle/>
        <a:p>
          <a:endParaRPr lang="ru-RU"/>
        </a:p>
      </dgm:t>
    </dgm:pt>
    <dgm:pt modelId="{1BF8F0B4-DC36-4669-9412-6CDB090C3DE6}" type="sibTrans" cxnId="{EEF6C34F-00D8-4361-9E85-3ABE6ED1BC19}">
      <dgm:prSet/>
      <dgm:spPr/>
      <dgm:t>
        <a:bodyPr/>
        <a:lstStyle/>
        <a:p>
          <a:endParaRPr lang="ru-RU"/>
        </a:p>
      </dgm:t>
    </dgm:pt>
    <dgm:pt modelId="{86ADF884-6388-48F5-88C3-93E578FA9C08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Спортивные клубы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D55D528C-743E-450C-804E-069BAA2EBE5D}" type="sibTrans" cxnId="{5D2D0A0D-A526-48D0-9432-8EA9520B1B52}">
      <dgm:prSet/>
      <dgm:spPr/>
      <dgm:t>
        <a:bodyPr/>
        <a:lstStyle/>
        <a:p>
          <a:endParaRPr lang="ru-RU"/>
        </a:p>
      </dgm:t>
    </dgm:pt>
    <dgm:pt modelId="{88C60665-224C-472F-BEAA-056BEFA8F333}" type="parTrans" cxnId="{5D2D0A0D-A526-48D0-9432-8EA9520B1B52}">
      <dgm:prSet/>
      <dgm:spPr/>
      <dgm:t>
        <a:bodyPr/>
        <a:lstStyle/>
        <a:p>
          <a:endParaRPr lang="ru-RU"/>
        </a:p>
      </dgm:t>
    </dgm:pt>
    <dgm:pt modelId="{EFDD5313-45D5-4A76-9CBB-F799953E38A9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Внеурочная деятельность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C2C32C2E-1A8F-4D6F-9EF5-9E76DADA4FE7}" type="sibTrans" cxnId="{891C9ECE-B5D4-483C-8A5A-82E78CDA1C9A}">
      <dgm:prSet/>
      <dgm:spPr/>
      <dgm:t>
        <a:bodyPr/>
        <a:lstStyle/>
        <a:p>
          <a:endParaRPr lang="ru-RU"/>
        </a:p>
      </dgm:t>
    </dgm:pt>
    <dgm:pt modelId="{CE93DE65-13A4-436C-A1F5-B532A6688078}" type="parTrans" cxnId="{891C9ECE-B5D4-483C-8A5A-82E78CDA1C9A}">
      <dgm:prSet/>
      <dgm:spPr/>
      <dgm:t>
        <a:bodyPr/>
        <a:lstStyle/>
        <a:p>
          <a:endParaRPr lang="ru-RU"/>
        </a:p>
      </dgm:t>
    </dgm:pt>
    <dgm:pt modelId="{1B536E0C-0B9D-4E13-BED4-953D63A6A97A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Спортивно-оздоровительные проекты и события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031BC2A4-B7D3-4708-ABE7-E2D6C2648B15}" type="parTrans" cxnId="{910FDDB7-7E66-4F8F-ABEE-A9A1B3DBBE11}">
      <dgm:prSet/>
      <dgm:spPr/>
      <dgm:t>
        <a:bodyPr/>
        <a:lstStyle/>
        <a:p>
          <a:endParaRPr lang="ru-RU"/>
        </a:p>
      </dgm:t>
    </dgm:pt>
    <dgm:pt modelId="{1EFC0E1A-9AA9-456D-9520-0B14A1EA3570}" type="sibTrans" cxnId="{910FDDB7-7E66-4F8F-ABEE-A9A1B3DBBE11}">
      <dgm:prSet/>
      <dgm:spPr/>
      <dgm:t>
        <a:bodyPr/>
        <a:lstStyle/>
        <a:p>
          <a:endParaRPr lang="ru-RU"/>
        </a:p>
      </dgm:t>
    </dgm:pt>
    <dgm:pt modelId="{EC5D8C3C-65BA-493C-BB32-685EFB7ED15A}" type="pres">
      <dgm:prSet presAssocID="{AFB82B3C-45FA-4E7B-A518-5AD4DB01FDF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126D30E-C54B-4C15-A2A3-CEFDCAE84E68}" type="pres">
      <dgm:prSet presAssocID="{EC4CB6DF-EC51-4765-8C34-12D306553C6B}" presName="linNode" presStyleCnt="0"/>
      <dgm:spPr/>
    </dgm:pt>
    <dgm:pt modelId="{27994015-A586-45B0-8259-134129A66EC5}" type="pres">
      <dgm:prSet presAssocID="{EC4CB6DF-EC51-4765-8C34-12D306553C6B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AB7FB9-59C2-4AEC-BFE2-B47AE2821ED2}" type="pres">
      <dgm:prSet presAssocID="{EC4CB6DF-EC51-4765-8C34-12D306553C6B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482F89-3134-481B-9071-310A147B404B}" type="pres">
      <dgm:prSet presAssocID="{7FD101D0-3CD7-4099-A82C-7E4CF595F40D}" presName="spacing" presStyleCnt="0"/>
      <dgm:spPr/>
    </dgm:pt>
    <dgm:pt modelId="{DBDCC8F7-7CB3-4FC6-9531-9204003735D7}" type="pres">
      <dgm:prSet presAssocID="{98D8A453-66F0-48A7-B96A-D3EECC83A794}" presName="linNode" presStyleCnt="0"/>
      <dgm:spPr/>
    </dgm:pt>
    <dgm:pt modelId="{079EDF31-E4FB-4D82-9584-15C8B3B164A1}" type="pres">
      <dgm:prSet presAssocID="{98D8A453-66F0-48A7-B96A-D3EECC83A794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8CE0BB-5783-46DC-96BB-248155A0D055}" type="pres">
      <dgm:prSet presAssocID="{98D8A453-66F0-48A7-B96A-D3EECC83A794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A546A28-D78D-4F42-8128-2270D20B23CD}" srcId="{AFB82B3C-45FA-4E7B-A518-5AD4DB01FDF0}" destId="{EC4CB6DF-EC51-4765-8C34-12D306553C6B}" srcOrd="0" destOrd="0" parTransId="{6B7FFA5E-A257-4FCC-83AD-AB0C22917AB6}" sibTransId="{7FD101D0-3CD7-4099-A82C-7E4CF595F40D}"/>
    <dgm:cxn modelId="{EEF6C34F-00D8-4361-9E85-3ABE6ED1BC19}" srcId="{98D8A453-66F0-48A7-B96A-D3EECC83A794}" destId="{FE52203C-00DA-4220-9DAD-E037C25712A4}" srcOrd="1" destOrd="0" parTransId="{22DF8048-DB55-4FAA-869A-5C93AF5FBE2A}" sibTransId="{1BF8F0B4-DC36-4669-9412-6CDB090C3DE6}"/>
    <dgm:cxn modelId="{0DED38E6-E968-480F-9ECD-3E4B98EFCF1D}" type="presOf" srcId="{1B536E0C-0B9D-4E13-BED4-953D63A6A97A}" destId="{C08CE0BB-5783-46DC-96BB-248155A0D055}" srcOrd="0" destOrd="2" presId="urn:microsoft.com/office/officeart/2005/8/layout/vList6"/>
    <dgm:cxn modelId="{910FDDB7-7E66-4F8F-ABEE-A9A1B3DBBE11}" srcId="{98D8A453-66F0-48A7-B96A-D3EECC83A794}" destId="{1B536E0C-0B9D-4E13-BED4-953D63A6A97A}" srcOrd="2" destOrd="0" parTransId="{031BC2A4-B7D3-4708-ABE7-E2D6C2648B15}" sibTransId="{1EFC0E1A-9AA9-456D-9520-0B14A1EA3570}"/>
    <dgm:cxn modelId="{87773D8E-036F-4E00-88EA-22339A8BFCBF}" type="presOf" srcId="{EFDD5313-45D5-4A76-9CBB-F799953E38A9}" destId="{DBAB7FB9-59C2-4AEC-BFE2-B47AE2821ED2}" srcOrd="0" destOrd="1" presId="urn:microsoft.com/office/officeart/2005/8/layout/vList6"/>
    <dgm:cxn modelId="{4BAB049E-2089-42A9-A50C-2B01C15008F7}" type="presOf" srcId="{0459BFF8-0B77-4595-80DD-D778155771FB}" destId="{C08CE0BB-5783-46DC-96BB-248155A0D055}" srcOrd="0" destOrd="0" presId="urn:microsoft.com/office/officeart/2005/8/layout/vList6"/>
    <dgm:cxn modelId="{5C494AB6-C41F-4F59-A9DC-FDB25536728D}" type="presOf" srcId="{98D8A453-66F0-48A7-B96A-D3EECC83A794}" destId="{079EDF31-E4FB-4D82-9584-15C8B3B164A1}" srcOrd="0" destOrd="0" presId="urn:microsoft.com/office/officeart/2005/8/layout/vList6"/>
    <dgm:cxn modelId="{3A3DDACD-B140-406B-873F-9877CE9DA1ED}" type="presOf" srcId="{86ADF884-6388-48F5-88C3-93E578FA9C08}" destId="{DBAB7FB9-59C2-4AEC-BFE2-B47AE2821ED2}" srcOrd="0" destOrd="2" presId="urn:microsoft.com/office/officeart/2005/8/layout/vList6"/>
    <dgm:cxn modelId="{891C9ECE-B5D4-483C-8A5A-82E78CDA1C9A}" srcId="{EC4CB6DF-EC51-4765-8C34-12D306553C6B}" destId="{EFDD5313-45D5-4A76-9CBB-F799953E38A9}" srcOrd="1" destOrd="0" parTransId="{CE93DE65-13A4-436C-A1F5-B532A6688078}" sibTransId="{C2C32C2E-1A8F-4D6F-9EF5-9E76DADA4FE7}"/>
    <dgm:cxn modelId="{682C0DC1-713C-41E7-96BE-4F2B0214887A}" type="presOf" srcId="{FE52203C-00DA-4220-9DAD-E037C25712A4}" destId="{C08CE0BB-5783-46DC-96BB-248155A0D055}" srcOrd="0" destOrd="1" presId="urn:microsoft.com/office/officeart/2005/8/layout/vList6"/>
    <dgm:cxn modelId="{04EA70A4-5BC1-4CA1-9BBF-85D90E41D17D}" type="presOf" srcId="{78527A01-9699-457D-8075-2513819BF82B}" destId="{DBAB7FB9-59C2-4AEC-BFE2-B47AE2821ED2}" srcOrd="0" destOrd="0" presId="urn:microsoft.com/office/officeart/2005/8/layout/vList6"/>
    <dgm:cxn modelId="{6F7E0578-1FAC-447E-8994-7AF5543D50CB}" srcId="{AFB82B3C-45FA-4E7B-A518-5AD4DB01FDF0}" destId="{98D8A453-66F0-48A7-B96A-D3EECC83A794}" srcOrd="1" destOrd="0" parTransId="{4DB8A1AE-46AB-4FD1-B150-E9CC0597852F}" sibTransId="{2F2905A1-7123-4892-87BD-2E52C5DFEC05}"/>
    <dgm:cxn modelId="{1319557B-02F5-4F8B-BAB5-58B7E491A357}" srcId="{EC4CB6DF-EC51-4765-8C34-12D306553C6B}" destId="{78527A01-9699-457D-8075-2513819BF82B}" srcOrd="0" destOrd="0" parTransId="{1D0F7731-BA0E-4BE5-8132-02D8F183916C}" sibTransId="{A1D22C4D-C497-47C3-8154-30420BD5E3F5}"/>
    <dgm:cxn modelId="{5D2D0A0D-A526-48D0-9432-8EA9520B1B52}" srcId="{EC4CB6DF-EC51-4765-8C34-12D306553C6B}" destId="{86ADF884-6388-48F5-88C3-93E578FA9C08}" srcOrd="2" destOrd="0" parTransId="{88C60665-224C-472F-BEAA-056BEFA8F333}" sibTransId="{D55D528C-743E-450C-804E-069BAA2EBE5D}"/>
    <dgm:cxn modelId="{D86D30D8-6FC4-4DC2-A8DB-9DCC1D81AEC0}" type="presOf" srcId="{AFB82B3C-45FA-4E7B-A518-5AD4DB01FDF0}" destId="{EC5D8C3C-65BA-493C-BB32-685EFB7ED15A}" srcOrd="0" destOrd="0" presId="urn:microsoft.com/office/officeart/2005/8/layout/vList6"/>
    <dgm:cxn modelId="{27F545EC-8817-4EA8-8CB3-8A16241907F9}" srcId="{98D8A453-66F0-48A7-B96A-D3EECC83A794}" destId="{0459BFF8-0B77-4595-80DD-D778155771FB}" srcOrd="0" destOrd="0" parTransId="{05311EA6-5C54-4192-8B70-AC5A05FC276A}" sibTransId="{999505F5-9C7B-47A9-946B-D333CB98656A}"/>
    <dgm:cxn modelId="{21F0551A-51A6-4B04-BFEF-C2C5DC2CF4AE}" type="presOf" srcId="{EC4CB6DF-EC51-4765-8C34-12D306553C6B}" destId="{27994015-A586-45B0-8259-134129A66EC5}" srcOrd="0" destOrd="0" presId="urn:microsoft.com/office/officeart/2005/8/layout/vList6"/>
    <dgm:cxn modelId="{2345B142-D232-4AC5-90A3-34F5C21AF2F7}" type="presParOf" srcId="{EC5D8C3C-65BA-493C-BB32-685EFB7ED15A}" destId="{5126D30E-C54B-4C15-A2A3-CEFDCAE84E68}" srcOrd="0" destOrd="0" presId="urn:microsoft.com/office/officeart/2005/8/layout/vList6"/>
    <dgm:cxn modelId="{085B2355-BD0B-40C9-9090-D433E7DE034E}" type="presParOf" srcId="{5126D30E-C54B-4C15-A2A3-CEFDCAE84E68}" destId="{27994015-A586-45B0-8259-134129A66EC5}" srcOrd="0" destOrd="0" presId="urn:microsoft.com/office/officeart/2005/8/layout/vList6"/>
    <dgm:cxn modelId="{34FC5C74-08C3-4CDA-B1F9-4225DA062136}" type="presParOf" srcId="{5126D30E-C54B-4C15-A2A3-CEFDCAE84E68}" destId="{DBAB7FB9-59C2-4AEC-BFE2-B47AE2821ED2}" srcOrd="1" destOrd="0" presId="urn:microsoft.com/office/officeart/2005/8/layout/vList6"/>
    <dgm:cxn modelId="{091194F6-AA00-4C8B-B2C0-E5DC899890E8}" type="presParOf" srcId="{EC5D8C3C-65BA-493C-BB32-685EFB7ED15A}" destId="{77482F89-3134-481B-9071-310A147B404B}" srcOrd="1" destOrd="0" presId="urn:microsoft.com/office/officeart/2005/8/layout/vList6"/>
    <dgm:cxn modelId="{A07FC1D7-94CE-4C55-A6B9-E59BDC91A318}" type="presParOf" srcId="{EC5D8C3C-65BA-493C-BB32-685EFB7ED15A}" destId="{DBDCC8F7-7CB3-4FC6-9531-9204003735D7}" srcOrd="2" destOrd="0" presId="urn:microsoft.com/office/officeart/2005/8/layout/vList6"/>
    <dgm:cxn modelId="{34353F73-1780-403B-8F38-E470908BF91A}" type="presParOf" srcId="{DBDCC8F7-7CB3-4FC6-9531-9204003735D7}" destId="{079EDF31-E4FB-4D82-9584-15C8B3B164A1}" srcOrd="0" destOrd="0" presId="urn:microsoft.com/office/officeart/2005/8/layout/vList6"/>
    <dgm:cxn modelId="{FE47A205-A147-46C0-B05F-3550B09098D7}" type="presParOf" srcId="{DBDCC8F7-7CB3-4FC6-9531-9204003735D7}" destId="{C08CE0BB-5783-46DC-96BB-248155A0D05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B0745D4-2277-42AF-9772-D90AF6607AF9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FE84FC8-AE16-4E54-8D57-40DCBE7DF7C7}">
      <dgm:prSet phldrT="[Текст]" custT="1"/>
      <dgm:spPr/>
      <dgm:t>
        <a:bodyPr/>
        <a:lstStyle/>
        <a:p>
          <a:r>
            <a:rPr lang="ru-RU" sz="36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Перспективы </a:t>
          </a:r>
          <a:endParaRPr lang="ru-RU" sz="3600" b="1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006D2CC-25BA-4672-B654-31F016C0B027}" type="parTrans" cxnId="{93A5A325-86F8-4C29-B8D2-7E8123094D43}">
      <dgm:prSet/>
      <dgm:spPr/>
      <dgm:t>
        <a:bodyPr/>
        <a:lstStyle/>
        <a:p>
          <a:endParaRPr lang="ru-RU"/>
        </a:p>
      </dgm:t>
    </dgm:pt>
    <dgm:pt modelId="{B6617F87-FFFB-4641-8DD5-8A4B238A45AD}" type="sibTrans" cxnId="{93A5A325-86F8-4C29-B8D2-7E8123094D43}">
      <dgm:prSet/>
      <dgm:spPr/>
      <dgm:t>
        <a:bodyPr/>
        <a:lstStyle/>
        <a:p>
          <a:endParaRPr lang="ru-RU"/>
        </a:p>
      </dgm:t>
    </dgm:pt>
    <dgm:pt modelId="{CCC833B3-250F-4341-B12B-1A4C256E719F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Разработать методику эффективного запуска действия и методику блиц-обучения волевому удерживанию действий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AB82EA71-22B5-4D91-B93F-C016076C146F}" type="parTrans" cxnId="{E3AC7413-5141-4FC7-A777-7AB88EFDD4AB}">
      <dgm:prSet/>
      <dgm:spPr/>
      <dgm:t>
        <a:bodyPr/>
        <a:lstStyle/>
        <a:p>
          <a:endParaRPr lang="ru-RU"/>
        </a:p>
      </dgm:t>
    </dgm:pt>
    <dgm:pt modelId="{312AE9AF-2FE7-43E8-B7E8-66738F49D970}" type="sibTrans" cxnId="{E3AC7413-5141-4FC7-A777-7AB88EFDD4AB}">
      <dgm:prSet/>
      <dgm:spPr/>
      <dgm:t>
        <a:bodyPr/>
        <a:lstStyle/>
        <a:p>
          <a:endParaRPr lang="ru-RU"/>
        </a:p>
      </dgm:t>
    </dgm:pt>
    <dgm:pt modelId="{EDE6144E-C39D-4962-9CCB-084CAB0935DA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Разработать инновационные формы работы с родителями в рамках системы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B3B7BAAA-2AAC-43FA-B105-09D1BAD0E6F2}" type="parTrans" cxnId="{520EBE84-D946-4D71-8ADF-32D176BCEB23}">
      <dgm:prSet/>
      <dgm:spPr/>
      <dgm:t>
        <a:bodyPr/>
        <a:lstStyle/>
        <a:p>
          <a:endParaRPr lang="ru-RU"/>
        </a:p>
      </dgm:t>
    </dgm:pt>
    <dgm:pt modelId="{97BD1D27-45F8-4342-A78A-AC4EA1105D14}" type="sibTrans" cxnId="{520EBE84-D946-4D71-8ADF-32D176BCEB23}">
      <dgm:prSet/>
      <dgm:spPr/>
      <dgm:t>
        <a:bodyPr/>
        <a:lstStyle/>
        <a:p>
          <a:endParaRPr lang="ru-RU"/>
        </a:p>
      </dgm:t>
    </dgm:pt>
    <dgm:pt modelId="{E3B73AD2-7C2C-4FC8-8C04-206B798F7F59}">
      <dgm:prSet phldrT="[Текст]" custT="1"/>
      <dgm:spPr/>
      <dgm:t>
        <a:bodyPr/>
        <a:lstStyle/>
        <a:p>
          <a:r>
            <a:rPr lang="ru-RU" sz="32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Распространение</a:t>
          </a:r>
          <a:r>
            <a:rPr lang="ru-RU" sz="3200" b="1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3200" b="1" dirty="0">
            <a:latin typeface="Times New Roman" pitchFamily="18" charset="0"/>
            <a:cs typeface="Times New Roman" pitchFamily="18" charset="0"/>
          </a:endParaRPr>
        </a:p>
      </dgm:t>
    </dgm:pt>
    <dgm:pt modelId="{990BF84F-DC49-4DF6-A88C-18A26B04DA12}" type="parTrans" cxnId="{42870FAF-9263-48EA-89E4-B61FDCFFAC25}">
      <dgm:prSet/>
      <dgm:spPr/>
      <dgm:t>
        <a:bodyPr/>
        <a:lstStyle/>
        <a:p>
          <a:endParaRPr lang="ru-RU"/>
        </a:p>
      </dgm:t>
    </dgm:pt>
    <dgm:pt modelId="{08B82A79-E387-4C2F-B823-2CD01BA566AB}" type="sibTrans" cxnId="{42870FAF-9263-48EA-89E4-B61FDCFFAC25}">
      <dgm:prSet/>
      <dgm:spPr/>
      <dgm:t>
        <a:bodyPr/>
        <a:lstStyle/>
        <a:p>
          <a:endParaRPr lang="ru-RU"/>
        </a:p>
      </dgm:t>
    </dgm:pt>
    <dgm:pt modelId="{0FE4BF23-BB50-4F8F-95E1-0015DFAC3D61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Учителям физической культуры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E7BC3FBE-640F-4D10-BEA1-80EF7D4E99CB}" type="parTrans" cxnId="{C02661A0-C661-440A-A72E-DC0D12A098DE}">
      <dgm:prSet/>
      <dgm:spPr/>
      <dgm:t>
        <a:bodyPr/>
        <a:lstStyle/>
        <a:p>
          <a:endParaRPr lang="ru-RU"/>
        </a:p>
      </dgm:t>
    </dgm:pt>
    <dgm:pt modelId="{97C56265-E7B6-4C7F-BEB4-8EF0EF28CB76}" type="sibTrans" cxnId="{C02661A0-C661-440A-A72E-DC0D12A098DE}">
      <dgm:prSet/>
      <dgm:spPr/>
      <dgm:t>
        <a:bodyPr/>
        <a:lstStyle/>
        <a:p>
          <a:endParaRPr lang="ru-RU"/>
        </a:p>
      </dgm:t>
    </dgm:pt>
    <dgm:pt modelId="{36983D9E-35EE-488E-B12B-49FF80D2B419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Детям и родителям, заинтересованным в физическом  самосовершенствовании 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A3738775-518C-4CF0-95E8-3E5886F9EA75}" type="parTrans" cxnId="{518326BB-53B8-4F1B-996D-7B7B6A1534C3}">
      <dgm:prSet/>
      <dgm:spPr/>
      <dgm:t>
        <a:bodyPr/>
        <a:lstStyle/>
        <a:p>
          <a:endParaRPr lang="ru-RU"/>
        </a:p>
      </dgm:t>
    </dgm:pt>
    <dgm:pt modelId="{B1076C85-9523-40A2-9BD6-47926EE16B5B}" type="sibTrans" cxnId="{518326BB-53B8-4F1B-996D-7B7B6A1534C3}">
      <dgm:prSet/>
      <dgm:spPr/>
      <dgm:t>
        <a:bodyPr/>
        <a:lstStyle/>
        <a:p>
          <a:endParaRPr lang="ru-RU"/>
        </a:p>
      </dgm:t>
    </dgm:pt>
    <dgm:pt modelId="{519AB061-E91A-473B-B925-49A0D367CFA3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Дополнить 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технологию 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пособием «Дневник здоровья»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15FDD803-430B-4FDC-A12F-62E39B45843F}" type="parTrans" cxnId="{17A785F7-C752-40EF-B50F-F871EB4E0A5D}">
      <dgm:prSet/>
      <dgm:spPr/>
      <dgm:t>
        <a:bodyPr/>
        <a:lstStyle/>
        <a:p>
          <a:endParaRPr lang="ru-RU"/>
        </a:p>
      </dgm:t>
    </dgm:pt>
    <dgm:pt modelId="{5E205F1A-7C9F-4511-BA3F-0E12F45D06A7}" type="sibTrans" cxnId="{17A785F7-C752-40EF-B50F-F871EB4E0A5D}">
      <dgm:prSet/>
      <dgm:spPr/>
      <dgm:t>
        <a:bodyPr/>
        <a:lstStyle/>
        <a:p>
          <a:endParaRPr lang="ru-RU"/>
        </a:p>
      </dgm:t>
    </dgm:pt>
    <dgm:pt modelId="{BDC9737B-976E-489D-A2E6-475B3320111C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Разработать балльно-рейтинговую систему для оценки системы блиц-обучения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3B5FBBAB-F3F9-49E1-8760-5D536FC49CC3}" type="parTrans" cxnId="{648909FB-FC0F-4EAD-8361-29353D45161C}">
      <dgm:prSet/>
      <dgm:spPr/>
      <dgm:t>
        <a:bodyPr/>
        <a:lstStyle/>
        <a:p>
          <a:endParaRPr lang="ru-RU"/>
        </a:p>
      </dgm:t>
    </dgm:pt>
    <dgm:pt modelId="{00F08F3B-06A2-412E-8FD9-7FA175151EB3}" type="sibTrans" cxnId="{648909FB-FC0F-4EAD-8361-29353D45161C}">
      <dgm:prSet/>
      <dgm:spPr/>
      <dgm:t>
        <a:bodyPr/>
        <a:lstStyle/>
        <a:p>
          <a:endParaRPr lang="ru-RU"/>
        </a:p>
      </dgm:t>
    </dgm:pt>
    <dgm:pt modelId="{B695B395-6245-4229-9739-5783496207AD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Педагогам-практикам, выстраивающим свою деятельность в соответствии с 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требованиями ФГОС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718F2E19-8A1C-4D4C-B64D-3A8F19266AA7}" type="parTrans" cxnId="{77140B68-368F-4515-B945-44C1983B6448}">
      <dgm:prSet/>
      <dgm:spPr/>
      <dgm:t>
        <a:bodyPr/>
        <a:lstStyle/>
        <a:p>
          <a:endParaRPr lang="ru-RU"/>
        </a:p>
      </dgm:t>
    </dgm:pt>
    <dgm:pt modelId="{7C66704A-5AC8-43D1-AB76-A4CE6BA09B64}" type="sibTrans" cxnId="{77140B68-368F-4515-B945-44C1983B6448}">
      <dgm:prSet/>
      <dgm:spPr/>
      <dgm:t>
        <a:bodyPr/>
        <a:lstStyle/>
        <a:p>
          <a:endParaRPr lang="ru-RU"/>
        </a:p>
      </dgm:t>
    </dgm:pt>
    <dgm:pt modelId="{DE4747BC-56B4-4B7D-A852-469C8B93B0F4}" type="pres">
      <dgm:prSet presAssocID="{FB0745D4-2277-42AF-9772-D90AF6607AF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D8CCC7E-609E-43E3-BFEE-8E2AA80E64F0}" type="pres">
      <dgm:prSet presAssocID="{2FE84FC8-AE16-4E54-8D57-40DCBE7DF7C7}" presName="vertFlow" presStyleCnt="0"/>
      <dgm:spPr/>
    </dgm:pt>
    <dgm:pt modelId="{5B229DEA-89D5-4F38-9C16-F688ABF00956}" type="pres">
      <dgm:prSet presAssocID="{2FE84FC8-AE16-4E54-8D57-40DCBE7DF7C7}" presName="header" presStyleLbl="node1" presStyleIdx="0" presStyleCnt="2"/>
      <dgm:spPr/>
      <dgm:t>
        <a:bodyPr/>
        <a:lstStyle/>
        <a:p>
          <a:endParaRPr lang="ru-RU"/>
        </a:p>
      </dgm:t>
    </dgm:pt>
    <dgm:pt modelId="{53631804-CEEB-41A0-83DD-72673C60B623}" type="pres">
      <dgm:prSet presAssocID="{AB82EA71-22B5-4D91-B93F-C016076C146F}" presName="parTrans" presStyleLbl="sibTrans2D1" presStyleIdx="0" presStyleCnt="7"/>
      <dgm:spPr/>
      <dgm:t>
        <a:bodyPr/>
        <a:lstStyle/>
        <a:p>
          <a:endParaRPr lang="ru-RU"/>
        </a:p>
      </dgm:t>
    </dgm:pt>
    <dgm:pt modelId="{BA49D759-F42D-46AD-A8F5-137076D2B25D}" type="pres">
      <dgm:prSet presAssocID="{CCC833B3-250F-4341-B12B-1A4C256E719F}" presName="child" presStyleLbl="alignAccFollowNode1" presStyleIdx="0" presStyleCnt="7" custScaleX="11549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12F9D0-3E8C-4C65-9C38-027B5B6884DA}" type="pres">
      <dgm:prSet presAssocID="{312AE9AF-2FE7-43E8-B7E8-66738F49D970}" presName="sibTrans" presStyleLbl="sibTrans2D1" presStyleIdx="1" presStyleCnt="7"/>
      <dgm:spPr/>
      <dgm:t>
        <a:bodyPr/>
        <a:lstStyle/>
        <a:p>
          <a:endParaRPr lang="ru-RU"/>
        </a:p>
      </dgm:t>
    </dgm:pt>
    <dgm:pt modelId="{336125D6-74FD-4704-89C3-3240782429FC}" type="pres">
      <dgm:prSet presAssocID="{EDE6144E-C39D-4962-9CCB-084CAB0935DA}" presName="child" presStyleLbl="alignAccFollowNode1" presStyleIdx="1" presStyleCnt="7" custScaleX="11549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D724C6-5977-4597-AC60-F07452C70813}" type="pres">
      <dgm:prSet presAssocID="{97BD1D27-45F8-4342-A78A-AC4EA1105D14}" presName="sibTrans" presStyleLbl="sibTrans2D1" presStyleIdx="2" presStyleCnt="7"/>
      <dgm:spPr/>
      <dgm:t>
        <a:bodyPr/>
        <a:lstStyle/>
        <a:p>
          <a:endParaRPr lang="ru-RU"/>
        </a:p>
      </dgm:t>
    </dgm:pt>
    <dgm:pt modelId="{96715D55-ED85-4093-A49F-97AF3398C957}" type="pres">
      <dgm:prSet presAssocID="{519AB061-E91A-473B-B925-49A0D367CFA3}" presName="child" presStyleLbl="alignAccFollowNode1" presStyleIdx="2" presStyleCnt="7" custScaleX="11549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3C6512-060D-43CB-8225-808EEEB4D65A}" type="pres">
      <dgm:prSet presAssocID="{5E205F1A-7C9F-4511-BA3F-0E12F45D06A7}" presName="sibTrans" presStyleLbl="sibTrans2D1" presStyleIdx="3" presStyleCnt="7"/>
      <dgm:spPr/>
      <dgm:t>
        <a:bodyPr/>
        <a:lstStyle/>
        <a:p>
          <a:endParaRPr lang="ru-RU"/>
        </a:p>
      </dgm:t>
    </dgm:pt>
    <dgm:pt modelId="{24F6D35D-A3FC-47EE-971C-3C6442B43AE0}" type="pres">
      <dgm:prSet presAssocID="{BDC9737B-976E-489D-A2E6-475B3320111C}" presName="child" presStyleLbl="alignAccFollowNode1" presStyleIdx="3" presStyleCnt="7" custScaleX="11549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717246-2C57-45D0-94C2-B3119E3B5F9B}" type="pres">
      <dgm:prSet presAssocID="{2FE84FC8-AE16-4E54-8D57-40DCBE7DF7C7}" presName="hSp" presStyleCnt="0"/>
      <dgm:spPr/>
    </dgm:pt>
    <dgm:pt modelId="{E704E0CE-AB9D-4B59-9687-9C5B20465A26}" type="pres">
      <dgm:prSet presAssocID="{E3B73AD2-7C2C-4FC8-8C04-206B798F7F59}" presName="vertFlow" presStyleCnt="0"/>
      <dgm:spPr/>
    </dgm:pt>
    <dgm:pt modelId="{FD5F0666-A357-4DB2-BCD4-257152D1CFA7}" type="pres">
      <dgm:prSet presAssocID="{E3B73AD2-7C2C-4FC8-8C04-206B798F7F59}" presName="header" presStyleLbl="node1" presStyleIdx="1" presStyleCnt="2"/>
      <dgm:spPr/>
      <dgm:t>
        <a:bodyPr/>
        <a:lstStyle/>
        <a:p>
          <a:endParaRPr lang="ru-RU"/>
        </a:p>
      </dgm:t>
    </dgm:pt>
    <dgm:pt modelId="{C46286DA-1B59-473F-94C6-1F6DC1CC52D1}" type="pres">
      <dgm:prSet presAssocID="{E7BC3FBE-640F-4D10-BEA1-80EF7D4E99CB}" presName="parTrans" presStyleLbl="sibTrans2D1" presStyleIdx="4" presStyleCnt="7"/>
      <dgm:spPr/>
      <dgm:t>
        <a:bodyPr/>
        <a:lstStyle/>
        <a:p>
          <a:endParaRPr lang="ru-RU"/>
        </a:p>
      </dgm:t>
    </dgm:pt>
    <dgm:pt modelId="{CFD6918B-3D70-4B4B-9BFE-D11E72215F57}" type="pres">
      <dgm:prSet presAssocID="{0FE4BF23-BB50-4F8F-95E1-0015DFAC3D61}" presName="child" presStyleLbl="alignAccFollow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14742A-3654-4D42-86FC-599FB9DE9214}" type="pres">
      <dgm:prSet presAssocID="{97C56265-E7B6-4C7F-BEB4-8EF0EF28CB76}" presName="sibTrans" presStyleLbl="sibTrans2D1" presStyleIdx="5" presStyleCnt="7"/>
      <dgm:spPr/>
      <dgm:t>
        <a:bodyPr/>
        <a:lstStyle/>
        <a:p>
          <a:endParaRPr lang="ru-RU"/>
        </a:p>
      </dgm:t>
    </dgm:pt>
    <dgm:pt modelId="{EB97D945-27DD-4292-9130-17302E9F37B8}" type="pres">
      <dgm:prSet presAssocID="{36983D9E-35EE-488E-B12B-49FF80D2B419}" presName="child" presStyleLbl="alignAccFollow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0AD9AB-FB12-48EA-A522-F21EA95713F4}" type="pres">
      <dgm:prSet presAssocID="{B1076C85-9523-40A2-9BD6-47926EE16B5B}" presName="sibTrans" presStyleLbl="sibTrans2D1" presStyleIdx="6" presStyleCnt="7"/>
      <dgm:spPr/>
      <dgm:t>
        <a:bodyPr/>
        <a:lstStyle/>
        <a:p>
          <a:endParaRPr lang="ru-RU"/>
        </a:p>
      </dgm:t>
    </dgm:pt>
    <dgm:pt modelId="{EFC899AE-17E2-4F64-9B23-177F1FA09462}" type="pres">
      <dgm:prSet presAssocID="{B695B395-6245-4229-9739-5783496207AD}" presName="child" presStyleLbl="alignAccFollow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43CD203-8CC7-455E-8604-F0D02DC41B65}" type="presOf" srcId="{36983D9E-35EE-488E-B12B-49FF80D2B419}" destId="{EB97D945-27DD-4292-9130-17302E9F37B8}" srcOrd="0" destOrd="0" presId="urn:microsoft.com/office/officeart/2005/8/layout/lProcess1"/>
    <dgm:cxn modelId="{68F4918A-50D6-46E8-90DD-1285494FD89F}" type="presOf" srcId="{B695B395-6245-4229-9739-5783496207AD}" destId="{EFC899AE-17E2-4F64-9B23-177F1FA09462}" srcOrd="0" destOrd="0" presId="urn:microsoft.com/office/officeart/2005/8/layout/lProcess1"/>
    <dgm:cxn modelId="{2D756D64-397B-457E-BD60-61182CDB2CCA}" type="presOf" srcId="{2FE84FC8-AE16-4E54-8D57-40DCBE7DF7C7}" destId="{5B229DEA-89D5-4F38-9C16-F688ABF00956}" srcOrd="0" destOrd="0" presId="urn:microsoft.com/office/officeart/2005/8/layout/lProcess1"/>
    <dgm:cxn modelId="{DFE584A6-9D65-461F-907F-7FC6BD45491B}" type="presOf" srcId="{0FE4BF23-BB50-4F8F-95E1-0015DFAC3D61}" destId="{CFD6918B-3D70-4B4B-9BFE-D11E72215F57}" srcOrd="0" destOrd="0" presId="urn:microsoft.com/office/officeart/2005/8/layout/lProcess1"/>
    <dgm:cxn modelId="{10760D9F-5074-476D-84D5-EFB9793AC22F}" type="presOf" srcId="{BDC9737B-976E-489D-A2E6-475B3320111C}" destId="{24F6D35D-A3FC-47EE-971C-3C6442B43AE0}" srcOrd="0" destOrd="0" presId="urn:microsoft.com/office/officeart/2005/8/layout/lProcess1"/>
    <dgm:cxn modelId="{42870FAF-9263-48EA-89E4-B61FDCFFAC25}" srcId="{FB0745D4-2277-42AF-9772-D90AF6607AF9}" destId="{E3B73AD2-7C2C-4FC8-8C04-206B798F7F59}" srcOrd="1" destOrd="0" parTransId="{990BF84F-DC49-4DF6-A88C-18A26B04DA12}" sibTransId="{08B82A79-E387-4C2F-B823-2CD01BA566AB}"/>
    <dgm:cxn modelId="{756610B8-887A-4D17-9B53-2A62A290CD25}" type="presOf" srcId="{312AE9AF-2FE7-43E8-B7E8-66738F49D970}" destId="{3D12F9D0-3E8C-4C65-9C38-027B5B6884DA}" srcOrd="0" destOrd="0" presId="urn:microsoft.com/office/officeart/2005/8/layout/lProcess1"/>
    <dgm:cxn modelId="{77140B68-368F-4515-B945-44C1983B6448}" srcId="{E3B73AD2-7C2C-4FC8-8C04-206B798F7F59}" destId="{B695B395-6245-4229-9739-5783496207AD}" srcOrd="2" destOrd="0" parTransId="{718F2E19-8A1C-4D4C-B64D-3A8F19266AA7}" sibTransId="{7C66704A-5AC8-43D1-AB76-A4CE6BA09B64}"/>
    <dgm:cxn modelId="{10F3C719-7945-4258-90DE-238EB00FE86A}" type="presOf" srcId="{519AB061-E91A-473B-B925-49A0D367CFA3}" destId="{96715D55-ED85-4093-A49F-97AF3398C957}" srcOrd="0" destOrd="0" presId="urn:microsoft.com/office/officeart/2005/8/layout/lProcess1"/>
    <dgm:cxn modelId="{E3AC7413-5141-4FC7-A777-7AB88EFDD4AB}" srcId="{2FE84FC8-AE16-4E54-8D57-40DCBE7DF7C7}" destId="{CCC833B3-250F-4341-B12B-1A4C256E719F}" srcOrd="0" destOrd="0" parTransId="{AB82EA71-22B5-4D91-B93F-C016076C146F}" sibTransId="{312AE9AF-2FE7-43E8-B7E8-66738F49D970}"/>
    <dgm:cxn modelId="{C01BC6A6-40AD-43A2-99F3-6D0B641731A2}" type="presOf" srcId="{5E205F1A-7C9F-4511-BA3F-0E12F45D06A7}" destId="{023C6512-060D-43CB-8225-808EEEB4D65A}" srcOrd="0" destOrd="0" presId="urn:microsoft.com/office/officeart/2005/8/layout/lProcess1"/>
    <dgm:cxn modelId="{93A5A325-86F8-4C29-B8D2-7E8123094D43}" srcId="{FB0745D4-2277-42AF-9772-D90AF6607AF9}" destId="{2FE84FC8-AE16-4E54-8D57-40DCBE7DF7C7}" srcOrd="0" destOrd="0" parTransId="{5006D2CC-25BA-4672-B654-31F016C0B027}" sibTransId="{B6617F87-FFFB-4641-8DD5-8A4B238A45AD}"/>
    <dgm:cxn modelId="{61592A84-F262-4B34-9F9F-A60920B3BA87}" type="presOf" srcId="{97C56265-E7B6-4C7F-BEB4-8EF0EF28CB76}" destId="{1E14742A-3654-4D42-86FC-599FB9DE9214}" srcOrd="0" destOrd="0" presId="urn:microsoft.com/office/officeart/2005/8/layout/lProcess1"/>
    <dgm:cxn modelId="{39220679-491C-4AAC-AEB3-B7F7DF43D735}" type="presOf" srcId="{AB82EA71-22B5-4D91-B93F-C016076C146F}" destId="{53631804-CEEB-41A0-83DD-72673C60B623}" srcOrd="0" destOrd="0" presId="urn:microsoft.com/office/officeart/2005/8/layout/lProcess1"/>
    <dgm:cxn modelId="{518326BB-53B8-4F1B-996D-7B7B6A1534C3}" srcId="{E3B73AD2-7C2C-4FC8-8C04-206B798F7F59}" destId="{36983D9E-35EE-488E-B12B-49FF80D2B419}" srcOrd="1" destOrd="0" parTransId="{A3738775-518C-4CF0-95E8-3E5886F9EA75}" sibTransId="{B1076C85-9523-40A2-9BD6-47926EE16B5B}"/>
    <dgm:cxn modelId="{C02661A0-C661-440A-A72E-DC0D12A098DE}" srcId="{E3B73AD2-7C2C-4FC8-8C04-206B798F7F59}" destId="{0FE4BF23-BB50-4F8F-95E1-0015DFAC3D61}" srcOrd="0" destOrd="0" parTransId="{E7BC3FBE-640F-4D10-BEA1-80EF7D4E99CB}" sibTransId="{97C56265-E7B6-4C7F-BEB4-8EF0EF28CB76}"/>
    <dgm:cxn modelId="{2B015AC6-703D-41E1-A415-0D48DD315739}" type="presOf" srcId="{EDE6144E-C39D-4962-9CCB-084CAB0935DA}" destId="{336125D6-74FD-4704-89C3-3240782429FC}" srcOrd="0" destOrd="0" presId="urn:microsoft.com/office/officeart/2005/8/layout/lProcess1"/>
    <dgm:cxn modelId="{648909FB-FC0F-4EAD-8361-29353D45161C}" srcId="{2FE84FC8-AE16-4E54-8D57-40DCBE7DF7C7}" destId="{BDC9737B-976E-489D-A2E6-475B3320111C}" srcOrd="3" destOrd="0" parTransId="{3B5FBBAB-F3F9-49E1-8760-5D536FC49CC3}" sibTransId="{00F08F3B-06A2-412E-8FD9-7FA175151EB3}"/>
    <dgm:cxn modelId="{520EBE84-D946-4D71-8ADF-32D176BCEB23}" srcId="{2FE84FC8-AE16-4E54-8D57-40DCBE7DF7C7}" destId="{EDE6144E-C39D-4962-9CCB-084CAB0935DA}" srcOrd="1" destOrd="0" parTransId="{B3B7BAAA-2AAC-43FA-B105-09D1BAD0E6F2}" sibTransId="{97BD1D27-45F8-4342-A78A-AC4EA1105D14}"/>
    <dgm:cxn modelId="{82F916F8-8C08-4425-A84A-25C97ACBAB73}" type="presOf" srcId="{97BD1D27-45F8-4342-A78A-AC4EA1105D14}" destId="{7BD724C6-5977-4597-AC60-F07452C70813}" srcOrd="0" destOrd="0" presId="urn:microsoft.com/office/officeart/2005/8/layout/lProcess1"/>
    <dgm:cxn modelId="{F0421000-2CE2-4B02-A56C-5BA5112C75FB}" type="presOf" srcId="{CCC833B3-250F-4341-B12B-1A4C256E719F}" destId="{BA49D759-F42D-46AD-A8F5-137076D2B25D}" srcOrd="0" destOrd="0" presId="urn:microsoft.com/office/officeart/2005/8/layout/lProcess1"/>
    <dgm:cxn modelId="{3B844BA8-6EA6-457B-BE51-1248C3CAA111}" type="presOf" srcId="{FB0745D4-2277-42AF-9772-D90AF6607AF9}" destId="{DE4747BC-56B4-4B7D-A852-469C8B93B0F4}" srcOrd="0" destOrd="0" presId="urn:microsoft.com/office/officeart/2005/8/layout/lProcess1"/>
    <dgm:cxn modelId="{185C80FF-B69E-455F-8925-219641E60673}" type="presOf" srcId="{B1076C85-9523-40A2-9BD6-47926EE16B5B}" destId="{520AD9AB-FB12-48EA-A522-F21EA95713F4}" srcOrd="0" destOrd="0" presId="urn:microsoft.com/office/officeart/2005/8/layout/lProcess1"/>
    <dgm:cxn modelId="{2EBEC03A-2A7C-4713-A20D-D7E9C3FE4546}" type="presOf" srcId="{E3B73AD2-7C2C-4FC8-8C04-206B798F7F59}" destId="{FD5F0666-A357-4DB2-BCD4-257152D1CFA7}" srcOrd="0" destOrd="0" presId="urn:microsoft.com/office/officeart/2005/8/layout/lProcess1"/>
    <dgm:cxn modelId="{17A785F7-C752-40EF-B50F-F871EB4E0A5D}" srcId="{2FE84FC8-AE16-4E54-8D57-40DCBE7DF7C7}" destId="{519AB061-E91A-473B-B925-49A0D367CFA3}" srcOrd="2" destOrd="0" parTransId="{15FDD803-430B-4FDC-A12F-62E39B45843F}" sibTransId="{5E205F1A-7C9F-4511-BA3F-0E12F45D06A7}"/>
    <dgm:cxn modelId="{BF3A6F10-9ACE-4E6E-B38A-D27D205698CE}" type="presOf" srcId="{E7BC3FBE-640F-4D10-BEA1-80EF7D4E99CB}" destId="{C46286DA-1B59-473F-94C6-1F6DC1CC52D1}" srcOrd="0" destOrd="0" presId="urn:microsoft.com/office/officeart/2005/8/layout/lProcess1"/>
    <dgm:cxn modelId="{1051242B-B0CB-471D-A201-8DA0C47AAA73}" type="presParOf" srcId="{DE4747BC-56B4-4B7D-A852-469C8B93B0F4}" destId="{7D8CCC7E-609E-43E3-BFEE-8E2AA80E64F0}" srcOrd="0" destOrd="0" presId="urn:microsoft.com/office/officeart/2005/8/layout/lProcess1"/>
    <dgm:cxn modelId="{70788088-D4D2-44B8-BCFC-53C3D9573DBA}" type="presParOf" srcId="{7D8CCC7E-609E-43E3-BFEE-8E2AA80E64F0}" destId="{5B229DEA-89D5-4F38-9C16-F688ABF00956}" srcOrd="0" destOrd="0" presId="urn:microsoft.com/office/officeart/2005/8/layout/lProcess1"/>
    <dgm:cxn modelId="{599BEB8C-84D6-4A9C-8B15-B910FCBC7E33}" type="presParOf" srcId="{7D8CCC7E-609E-43E3-BFEE-8E2AA80E64F0}" destId="{53631804-CEEB-41A0-83DD-72673C60B623}" srcOrd="1" destOrd="0" presId="urn:microsoft.com/office/officeart/2005/8/layout/lProcess1"/>
    <dgm:cxn modelId="{7E5B3A7A-C4B9-4DF6-9943-940FE0352D4D}" type="presParOf" srcId="{7D8CCC7E-609E-43E3-BFEE-8E2AA80E64F0}" destId="{BA49D759-F42D-46AD-A8F5-137076D2B25D}" srcOrd="2" destOrd="0" presId="urn:microsoft.com/office/officeart/2005/8/layout/lProcess1"/>
    <dgm:cxn modelId="{5FCDCE2B-8DDB-46BD-BA7D-715E378D93CD}" type="presParOf" srcId="{7D8CCC7E-609E-43E3-BFEE-8E2AA80E64F0}" destId="{3D12F9D0-3E8C-4C65-9C38-027B5B6884DA}" srcOrd="3" destOrd="0" presId="urn:microsoft.com/office/officeart/2005/8/layout/lProcess1"/>
    <dgm:cxn modelId="{7B1D987A-8585-46E8-9BBE-1AAB2860DE60}" type="presParOf" srcId="{7D8CCC7E-609E-43E3-BFEE-8E2AA80E64F0}" destId="{336125D6-74FD-4704-89C3-3240782429FC}" srcOrd="4" destOrd="0" presId="urn:microsoft.com/office/officeart/2005/8/layout/lProcess1"/>
    <dgm:cxn modelId="{5A6F9F6D-DADD-44A8-BD26-F0FDA295D920}" type="presParOf" srcId="{7D8CCC7E-609E-43E3-BFEE-8E2AA80E64F0}" destId="{7BD724C6-5977-4597-AC60-F07452C70813}" srcOrd="5" destOrd="0" presId="urn:microsoft.com/office/officeart/2005/8/layout/lProcess1"/>
    <dgm:cxn modelId="{BE85F8F3-2868-4026-9FE2-7FC253C5B34A}" type="presParOf" srcId="{7D8CCC7E-609E-43E3-BFEE-8E2AA80E64F0}" destId="{96715D55-ED85-4093-A49F-97AF3398C957}" srcOrd="6" destOrd="0" presId="urn:microsoft.com/office/officeart/2005/8/layout/lProcess1"/>
    <dgm:cxn modelId="{AF84BF21-A428-4660-8C06-9E1463F895BA}" type="presParOf" srcId="{7D8CCC7E-609E-43E3-BFEE-8E2AA80E64F0}" destId="{023C6512-060D-43CB-8225-808EEEB4D65A}" srcOrd="7" destOrd="0" presId="urn:microsoft.com/office/officeart/2005/8/layout/lProcess1"/>
    <dgm:cxn modelId="{6611316F-50AF-471D-A3F2-44422E6F34AF}" type="presParOf" srcId="{7D8CCC7E-609E-43E3-BFEE-8E2AA80E64F0}" destId="{24F6D35D-A3FC-47EE-971C-3C6442B43AE0}" srcOrd="8" destOrd="0" presId="urn:microsoft.com/office/officeart/2005/8/layout/lProcess1"/>
    <dgm:cxn modelId="{CBD81404-F2B2-4B18-9B24-B58DDD1E96F6}" type="presParOf" srcId="{DE4747BC-56B4-4B7D-A852-469C8B93B0F4}" destId="{98717246-2C57-45D0-94C2-B3119E3B5F9B}" srcOrd="1" destOrd="0" presId="urn:microsoft.com/office/officeart/2005/8/layout/lProcess1"/>
    <dgm:cxn modelId="{E5BF2BC5-9730-4731-9B4A-A42F818614C8}" type="presParOf" srcId="{DE4747BC-56B4-4B7D-A852-469C8B93B0F4}" destId="{E704E0CE-AB9D-4B59-9687-9C5B20465A26}" srcOrd="2" destOrd="0" presId="urn:microsoft.com/office/officeart/2005/8/layout/lProcess1"/>
    <dgm:cxn modelId="{3CC06892-DCFD-48A8-9582-E728E5DB5C31}" type="presParOf" srcId="{E704E0CE-AB9D-4B59-9687-9C5B20465A26}" destId="{FD5F0666-A357-4DB2-BCD4-257152D1CFA7}" srcOrd="0" destOrd="0" presId="urn:microsoft.com/office/officeart/2005/8/layout/lProcess1"/>
    <dgm:cxn modelId="{B5814831-7280-4E16-95EE-6FC98494896D}" type="presParOf" srcId="{E704E0CE-AB9D-4B59-9687-9C5B20465A26}" destId="{C46286DA-1B59-473F-94C6-1F6DC1CC52D1}" srcOrd="1" destOrd="0" presId="urn:microsoft.com/office/officeart/2005/8/layout/lProcess1"/>
    <dgm:cxn modelId="{26B10147-FCB3-451C-AFBA-B8FF1D7DE3DA}" type="presParOf" srcId="{E704E0CE-AB9D-4B59-9687-9C5B20465A26}" destId="{CFD6918B-3D70-4B4B-9BFE-D11E72215F57}" srcOrd="2" destOrd="0" presId="urn:microsoft.com/office/officeart/2005/8/layout/lProcess1"/>
    <dgm:cxn modelId="{4E7D9438-F0AA-4673-8874-3D444EF437BC}" type="presParOf" srcId="{E704E0CE-AB9D-4B59-9687-9C5B20465A26}" destId="{1E14742A-3654-4D42-86FC-599FB9DE9214}" srcOrd="3" destOrd="0" presId="urn:microsoft.com/office/officeart/2005/8/layout/lProcess1"/>
    <dgm:cxn modelId="{046B0A20-B6DB-49F7-B714-D81AC3906C20}" type="presParOf" srcId="{E704E0CE-AB9D-4B59-9687-9C5B20465A26}" destId="{EB97D945-27DD-4292-9130-17302E9F37B8}" srcOrd="4" destOrd="0" presId="urn:microsoft.com/office/officeart/2005/8/layout/lProcess1"/>
    <dgm:cxn modelId="{B0ADCEA6-1862-4A93-8DF2-2C4172D8EDE6}" type="presParOf" srcId="{E704E0CE-AB9D-4B59-9687-9C5B20465A26}" destId="{520AD9AB-FB12-48EA-A522-F21EA95713F4}" srcOrd="5" destOrd="0" presId="urn:microsoft.com/office/officeart/2005/8/layout/lProcess1"/>
    <dgm:cxn modelId="{E7FD1546-8D03-48D9-84BE-0CE4F051CCC5}" type="presParOf" srcId="{E704E0CE-AB9D-4B59-9687-9C5B20465A26}" destId="{EFC899AE-17E2-4F64-9B23-177F1FA09462}" srcOrd="6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8F620C-68B5-41A1-8A42-D3773A0323E1}">
      <dsp:nvSpPr>
        <dsp:cNvPr id="0" name=""/>
        <dsp:cNvSpPr/>
      </dsp:nvSpPr>
      <dsp:spPr>
        <a:xfrm rot="16200000">
          <a:off x="960461" y="-960461"/>
          <a:ext cx="2562367" cy="4483289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нахождение и обретение учениками смысла занятий спортом и физической культурой – ключевая идея ФГОС</a:t>
          </a:r>
          <a:endParaRPr lang="ru-RU" sz="24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1" y="1"/>
        <a:ext cx="4483289" cy="1921775"/>
      </dsp:txXfrm>
    </dsp:sp>
    <dsp:sp modelId="{55C0675B-1DAD-43BB-91CA-4872827E9A5D}">
      <dsp:nvSpPr>
        <dsp:cNvPr id="0" name=""/>
        <dsp:cNvSpPr/>
      </dsp:nvSpPr>
      <dsp:spPr>
        <a:xfrm>
          <a:off x="4483289" y="0"/>
          <a:ext cx="4483289" cy="2562367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осознание обучающимися значимости физического воспитания для дальнейшей практической деятельности</a:t>
          </a:r>
          <a:endParaRPr lang="ru-RU" sz="24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483289" y="0"/>
        <a:ext cx="4483289" cy="1921775"/>
      </dsp:txXfrm>
    </dsp:sp>
    <dsp:sp modelId="{13157B4A-350B-44CD-B931-83E1479AB73B}">
      <dsp:nvSpPr>
        <dsp:cNvPr id="0" name=""/>
        <dsp:cNvSpPr/>
      </dsp:nvSpPr>
      <dsp:spPr>
        <a:xfrm rot="10800000">
          <a:off x="0" y="2562367"/>
          <a:ext cx="4483289" cy="2562367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понимание роли и значения физической культуры:</a:t>
          </a:r>
          <a:endParaRPr lang="ru-RU" sz="2800" b="1" kern="12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0" y="3202958"/>
        <a:ext cx="4483289" cy="1921775"/>
      </dsp:txXfrm>
    </dsp:sp>
    <dsp:sp modelId="{7D97CA85-7B43-4B48-BA38-425185F7D6E7}">
      <dsp:nvSpPr>
        <dsp:cNvPr id="0" name=""/>
        <dsp:cNvSpPr/>
      </dsp:nvSpPr>
      <dsp:spPr>
        <a:xfrm rot="5400000">
          <a:off x="5443750" y="1601905"/>
          <a:ext cx="2562367" cy="4483289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- в формировании личностных качеств;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- в активном включении в здоровый образ жизни;                                                - в укреплении и сохранении индивидуального здоровья. </a:t>
          </a:r>
          <a:r>
            <a:rPr lang="ru-RU" sz="24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  </a:t>
          </a:r>
          <a:endParaRPr lang="ru-RU" sz="2400" b="1" kern="12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4483288" y="3202958"/>
        <a:ext cx="4483289" cy="1921775"/>
      </dsp:txXfrm>
    </dsp:sp>
    <dsp:sp modelId="{285B4A6E-1923-4C15-BCE4-19EE125624CF}">
      <dsp:nvSpPr>
        <dsp:cNvPr id="0" name=""/>
        <dsp:cNvSpPr/>
      </dsp:nvSpPr>
      <dsp:spPr>
        <a:xfrm>
          <a:off x="3138302" y="1921775"/>
          <a:ext cx="2689973" cy="1281183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rPr>
            <a:t>Решение проблемы</a:t>
          </a:r>
          <a:endParaRPr lang="ru-RU" sz="3200" b="1" kern="1200" dirty="0">
            <a:solidFill>
              <a:srgbClr val="0033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200844" y="1984317"/>
        <a:ext cx="2564889" cy="11560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3D5499-608D-491D-AEDF-B72FCF940A40}">
      <dsp:nvSpPr>
        <dsp:cNvPr id="0" name=""/>
        <dsp:cNvSpPr/>
      </dsp:nvSpPr>
      <dsp:spPr>
        <a:xfrm>
          <a:off x="3465676" y="2034057"/>
          <a:ext cx="1956914" cy="145141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rPr>
            <a:t>Блиц - обучение</a:t>
          </a:r>
          <a:endParaRPr lang="ru-RU" sz="2400" b="1" kern="1200" dirty="0">
            <a:solidFill>
              <a:srgbClr val="006666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752259" y="2246612"/>
        <a:ext cx="1383748" cy="1026305"/>
      </dsp:txXfrm>
    </dsp:sp>
    <dsp:sp modelId="{D22A2C01-275B-4D83-BC9F-19DB215E71FE}">
      <dsp:nvSpPr>
        <dsp:cNvPr id="0" name=""/>
        <dsp:cNvSpPr/>
      </dsp:nvSpPr>
      <dsp:spPr>
        <a:xfrm rot="16200000">
          <a:off x="4290629" y="1506374"/>
          <a:ext cx="307008" cy="4934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4336680" y="1651121"/>
        <a:ext cx="214906" cy="296089"/>
      </dsp:txXfrm>
    </dsp:sp>
    <dsp:sp modelId="{1FACF051-4D7C-41D6-BA24-255640A5A260}">
      <dsp:nvSpPr>
        <dsp:cNvPr id="0" name=""/>
        <dsp:cNvSpPr/>
      </dsp:nvSpPr>
      <dsp:spPr>
        <a:xfrm>
          <a:off x="3222136" y="3379"/>
          <a:ext cx="2443994" cy="145141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Возможность выбирать</a:t>
          </a:r>
          <a:endParaRPr lang="ru-RU" sz="18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580051" y="215934"/>
        <a:ext cx="1728164" cy="1026305"/>
      </dsp:txXfrm>
    </dsp:sp>
    <dsp:sp modelId="{CB81D484-B064-481B-BF9C-B09156A35051}">
      <dsp:nvSpPr>
        <dsp:cNvPr id="0" name=""/>
        <dsp:cNvSpPr/>
      </dsp:nvSpPr>
      <dsp:spPr>
        <a:xfrm rot="20068704">
          <a:off x="5414224" y="1941895"/>
          <a:ext cx="452288" cy="4934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5420844" y="2069821"/>
        <a:ext cx="316602" cy="296089"/>
      </dsp:txXfrm>
    </dsp:sp>
    <dsp:sp modelId="{264751FA-9C6F-4537-B30E-DB1A005CEEB4}">
      <dsp:nvSpPr>
        <dsp:cNvPr id="0" name=""/>
        <dsp:cNvSpPr/>
      </dsp:nvSpPr>
      <dsp:spPr>
        <a:xfrm>
          <a:off x="5824975" y="846431"/>
          <a:ext cx="2213306" cy="145141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Пространство проб и ошибок</a:t>
          </a:r>
          <a:endParaRPr lang="ru-RU" sz="18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149106" y="1058986"/>
        <a:ext cx="1565044" cy="1026305"/>
      </dsp:txXfrm>
    </dsp:sp>
    <dsp:sp modelId="{CB6FDDDE-C0DB-400C-A662-91102D5F104D}">
      <dsp:nvSpPr>
        <dsp:cNvPr id="0" name=""/>
        <dsp:cNvSpPr/>
      </dsp:nvSpPr>
      <dsp:spPr>
        <a:xfrm rot="1259154">
          <a:off x="5426959" y="2951560"/>
          <a:ext cx="320883" cy="4934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5430152" y="3033018"/>
        <a:ext cx="224618" cy="296089"/>
      </dsp:txXfrm>
    </dsp:sp>
    <dsp:sp modelId="{CE8CDDE2-50DF-49B0-825F-048820C6EE81}">
      <dsp:nvSpPr>
        <dsp:cNvPr id="0" name=""/>
        <dsp:cNvSpPr/>
      </dsp:nvSpPr>
      <dsp:spPr>
        <a:xfrm>
          <a:off x="5673656" y="2983128"/>
          <a:ext cx="2489424" cy="145141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Возможность испытывать трудности и их преодолевать</a:t>
          </a:r>
          <a:endParaRPr lang="ru-RU" sz="18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038224" y="3195683"/>
        <a:ext cx="1760288" cy="1026305"/>
      </dsp:txXfrm>
    </dsp:sp>
    <dsp:sp modelId="{810A9BA0-898A-4E8E-AF27-A174213983F0}">
      <dsp:nvSpPr>
        <dsp:cNvPr id="0" name=""/>
        <dsp:cNvSpPr/>
      </dsp:nvSpPr>
      <dsp:spPr>
        <a:xfrm rot="5109534">
          <a:off x="4373891" y="3521104"/>
          <a:ext cx="311242" cy="4934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4416638" y="3573280"/>
        <a:ext cx="217869" cy="296089"/>
      </dsp:txXfrm>
    </dsp:sp>
    <dsp:sp modelId="{3B34B6AC-5541-4433-B85B-812B2C581A47}">
      <dsp:nvSpPr>
        <dsp:cNvPr id="0" name=""/>
        <dsp:cNvSpPr/>
      </dsp:nvSpPr>
      <dsp:spPr>
        <a:xfrm>
          <a:off x="3494550" y="4068113"/>
          <a:ext cx="2243714" cy="145141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Место для обсуждения значимого</a:t>
          </a:r>
          <a:endParaRPr lang="ru-RU" sz="18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823134" y="4280668"/>
        <a:ext cx="1586546" cy="1026305"/>
      </dsp:txXfrm>
    </dsp:sp>
    <dsp:sp modelId="{8826D59E-3139-4455-9600-AF6305747DBA}">
      <dsp:nvSpPr>
        <dsp:cNvPr id="0" name=""/>
        <dsp:cNvSpPr/>
      </dsp:nvSpPr>
      <dsp:spPr>
        <a:xfrm rot="9380124">
          <a:off x="3257440" y="2976694"/>
          <a:ext cx="257293" cy="4934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10800000">
        <a:off x="3331383" y="3059899"/>
        <a:ext cx="180105" cy="296089"/>
      </dsp:txXfrm>
    </dsp:sp>
    <dsp:sp modelId="{C50D309A-63A5-46F0-B6B0-AAEA7F08AA08}">
      <dsp:nvSpPr>
        <dsp:cNvPr id="0" name=""/>
        <dsp:cNvSpPr/>
      </dsp:nvSpPr>
      <dsp:spPr>
        <a:xfrm>
          <a:off x="1029846" y="3123980"/>
          <a:ext cx="2436708" cy="11962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Место для рефлексии</a:t>
          </a:r>
          <a:endParaRPr lang="ru-RU" sz="18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386694" y="3299163"/>
        <a:ext cx="1723012" cy="845861"/>
      </dsp:txXfrm>
    </dsp:sp>
    <dsp:sp modelId="{6ECA4200-7236-4F6B-8F65-DDB07237A385}">
      <dsp:nvSpPr>
        <dsp:cNvPr id="0" name=""/>
        <dsp:cNvSpPr/>
      </dsp:nvSpPr>
      <dsp:spPr>
        <a:xfrm rot="12429378">
          <a:off x="3189141" y="1957127"/>
          <a:ext cx="342602" cy="4934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10800000">
        <a:off x="3286257" y="2079279"/>
        <a:ext cx="239821" cy="296089"/>
      </dsp:txXfrm>
    </dsp:sp>
    <dsp:sp modelId="{CD30ADB7-C619-46ED-9FAE-D1105C83CEFE}">
      <dsp:nvSpPr>
        <dsp:cNvPr id="0" name=""/>
        <dsp:cNvSpPr/>
      </dsp:nvSpPr>
      <dsp:spPr>
        <a:xfrm>
          <a:off x="855849" y="864915"/>
          <a:ext cx="2546145" cy="141444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Череда достижений и успехов</a:t>
          </a:r>
          <a:endParaRPr lang="ru-RU" sz="18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228723" y="1072056"/>
        <a:ext cx="1800397" cy="100016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9256F7-394F-47FC-BF38-67B39A52B12B}">
      <dsp:nvSpPr>
        <dsp:cNvPr id="0" name=""/>
        <dsp:cNvSpPr/>
      </dsp:nvSpPr>
      <dsp:spPr>
        <a:xfrm>
          <a:off x="472" y="489110"/>
          <a:ext cx="4524051" cy="8695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Ученые, авторы учебных пособий</a:t>
          </a:r>
          <a:endParaRPr lang="ru-RU" sz="2400" b="1" kern="12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5940" y="514578"/>
        <a:ext cx="4473115" cy="818592"/>
      </dsp:txXfrm>
    </dsp:sp>
    <dsp:sp modelId="{ED93152F-F68D-4647-9BE1-9123CF577193}">
      <dsp:nvSpPr>
        <dsp:cNvPr id="0" name=""/>
        <dsp:cNvSpPr/>
      </dsp:nvSpPr>
      <dsp:spPr>
        <a:xfrm>
          <a:off x="452877" y="1358638"/>
          <a:ext cx="452405" cy="6521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2146"/>
              </a:lnTo>
              <a:lnTo>
                <a:pt x="452405" y="65214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CE3638-EE2A-4240-90BA-40DDAE3F94BB}">
      <dsp:nvSpPr>
        <dsp:cNvPr id="0" name=""/>
        <dsp:cNvSpPr/>
      </dsp:nvSpPr>
      <dsp:spPr>
        <a:xfrm>
          <a:off x="905282" y="1576020"/>
          <a:ext cx="3347391" cy="8695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Основоположник физического образования -  П.Ф. Лесгафт 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930750" y="1601488"/>
        <a:ext cx="3296455" cy="818592"/>
      </dsp:txXfrm>
    </dsp:sp>
    <dsp:sp modelId="{0BEFE29B-2AA4-4A2B-BB14-867BC2668976}">
      <dsp:nvSpPr>
        <dsp:cNvPr id="0" name=""/>
        <dsp:cNvSpPr/>
      </dsp:nvSpPr>
      <dsp:spPr>
        <a:xfrm>
          <a:off x="452877" y="1358638"/>
          <a:ext cx="452405" cy="17400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40030"/>
              </a:lnTo>
              <a:lnTo>
                <a:pt x="452405" y="174003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42A14F-2432-4DF0-8284-484C993BFDE0}">
      <dsp:nvSpPr>
        <dsp:cNvPr id="0" name=""/>
        <dsp:cNvSpPr/>
      </dsp:nvSpPr>
      <dsp:spPr>
        <a:xfrm>
          <a:off x="905282" y="2663904"/>
          <a:ext cx="3347391" cy="8695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Ученые – основоположники теории системно-деятельностного подхода – Л.С. Выготский, П.Я. Гальперин, В.В. Давыдов и др.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930750" y="2689372"/>
        <a:ext cx="3296455" cy="818592"/>
      </dsp:txXfrm>
    </dsp:sp>
    <dsp:sp modelId="{53B35167-7222-49A4-AC31-3BC4A784DA25}">
      <dsp:nvSpPr>
        <dsp:cNvPr id="0" name=""/>
        <dsp:cNvSpPr/>
      </dsp:nvSpPr>
      <dsp:spPr>
        <a:xfrm>
          <a:off x="452877" y="1358638"/>
          <a:ext cx="452405" cy="28259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25967"/>
              </a:lnTo>
              <a:lnTo>
                <a:pt x="452405" y="282596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B62F9B-AC76-4D2E-93AD-A30C00B527D2}">
      <dsp:nvSpPr>
        <dsp:cNvPr id="0" name=""/>
        <dsp:cNvSpPr/>
      </dsp:nvSpPr>
      <dsp:spPr>
        <a:xfrm>
          <a:off x="905282" y="3749841"/>
          <a:ext cx="3347391" cy="8695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Автор современных учебников по физкультуре, разработанных в соответствии с ФГОС – А.П. Матвеев 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930750" y="3775309"/>
        <a:ext cx="3296455" cy="818592"/>
      </dsp:txXfrm>
    </dsp:sp>
    <dsp:sp modelId="{F1F559D3-89C4-479F-97D6-121E2343DB32}">
      <dsp:nvSpPr>
        <dsp:cNvPr id="0" name=""/>
        <dsp:cNvSpPr/>
      </dsp:nvSpPr>
      <dsp:spPr>
        <a:xfrm>
          <a:off x="452877" y="1358638"/>
          <a:ext cx="452405" cy="39128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12877"/>
              </a:lnTo>
              <a:lnTo>
                <a:pt x="452405" y="391287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238165-74EF-4A55-9B99-19AAFF19A9F6}">
      <dsp:nvSpPr>
        <dsp:cNvPr id="0" name=""/>
        <dsp:cNvSpPr/>
      </dsp:nvSpPr>
      <dsp:spPr>
        <a:xfrm>
          <a:off x="905282" y="4836751"/>
          <a:ext cx="3347391" cy="8695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Один из разработчиков теории и методики физвоспитания – Б.А. Ашмарин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930750" y="4862219"/>
        <a:ext cx="3296455" cy="818592"/>
      </dsp:txXfrm>
    </dsp:sp>
    <dsp:sp modelId="{52022412-C80F-46C7-B5A7-3A0BCD4502BA}">
      <dsp:nvSpPr>
        <dsp:cNvPr id="0" name=""/>
        <dsp:cNvSpPr/>
      </dsp:nvSpPr>
      <dsp:spPr>
        <a:xfrm>
          <a:off x="4959287" y="489110"/>
          <a:ext cx="4184239" cy="8695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Образовательное пространство</a:t>
          </a:r>
          <a:endParaRPr lang="ru-RU" sz="2400" b="1" kern="12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984755" y="514578"/>
        <a:ext cx="4133303" cy="818592"/>
      </dsp:txXfrm>
    </dsp:sp>
    <dsp:sp modelId="{FF45AB50-E1A4-4863-A227-6D8DB850BC6C}">
      <dsp:nvSpPr>
        <dsp:cNvPr id="0" name=""/>
        <dsp:cNvSpPr/>
      </dsp:nvSpPr>
      <dsp:spPr>
        <a:xfrm>
          <a:off x="5377711" y="1358638"/>
          <a:ext cx="418423" cy="6521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2146"/>
              </a:lnTo>
              <a:lnTo>
                <a:pt x="418423" y="65214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E19904-4277-4F61-BC7A-09EE9E9D1AB9}">
      <dsp:nvSpPr>
        <dsp:cNvPr id="0" name=""/>
        <dsp:cNvSpPr/>
      </dsp:nvSpPr>
      <dsp:spPr>
        <a:xfrm>
          <a:off x="5796135" y="1576020"/>
          <a:ext cx="3347391" cy="8695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Федеральные государственные образовательные стандарты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821603" y="1601488"/>
        <a:ext cx="3296455" cy="818592"/>
      </dsp:txXfrm>
    </dsp:sp>
    <dsp:sp modelId="{1F587295-8CF5-4952-94C5-A5D1D1FA9FB1}">
      <dsp:nvSpPr>
        <dsp:cNvPr id="0" name=""/>
        <dsp:cNvSpPr/>
      </dsp:nvSpPr>
      <dsp:spPr>
        <a:xfrm>
          <a:off x="5377711" y="1358638"/>
          <a:ext cx="418423" cy="17637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63751"/>
              </a:lnTo>
              <a:lnTo>
                <a:pt x="418423" y="176375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B9CB10-A911-4E31-972C-A7B0ADAC5200}">
      <dsp:nvSpPr>
        <dsp:cNvPr id="0" name=""/>
        <dsp:cNvSpPr/>
      </dsp:nvSpPr>
      <dsp:spPr>
        <a:xfrm>
          <a:off x="5796135" y="2687625"/>
          <a:ext cx="3347391" cy="8695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Программа развития системы образования в ХМАО-Югра до 2020 г.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821603" y="2713093"/>
        <a:ext cx="3296455" cy="818592"/>
      </dsp:txXfrm>
    </dsp:sp>
    <dsp:sp modelId="{DFA5BB28-1E71-4EA7-8715-4CEB4BB87521}">
      <dsp:nvSpPr>
        <dsp:cNvPr id="0" name=""/>
        <dsp:cNvSpPr/>
      </dsp:nvSpPr>
      <dsp:spPr>
        <a:xfrm>
          <a:off x="5377711" y="1358638"/>
          <a:ext cx="418423" cy="28259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25967"/>
              </a:lnTo>
              <a:lnTo>
                <a:pt x="418423" y="282596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4223F1-9616-4351-9852-638F68EEED1B}">
      <dsp:nvSpPr>
        <dsp:cNvPr id="0" name=""/>
        <dsp:cNvSpPr/>
      </dsp:nvSpPr>
      <dsp:spPr>
        <a:xfrm>
          <a:off x="5796135" y="3749841"/>
          <a:ext cx="3347391" cy="8695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Конкурсы профессионального мастерства 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821603" y="3775309"/>
        <a:ext cx="3296455" cy="818592"/>
      </dsp:txXfrm>
    </dsp:sp>
    <dsp:sp modelId="{A6889EBA-38C0-4709-8F7E-5FBEFA0927F8}">
      <dsp:nvSpPr>
        <dsp:cNvPr id="0" name=""/>
        <dsp:cNvSpPr/>
      </dsp:nvSpPr>
      <dsp:spPr>
        <a:xfrm>
          <a:off x="5377711" y="1358638"/>
          <a:ext cx="418423" cy="39128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12877"/>
              </a:lnTo>
              <a:lnTo>
                <a:pt x="418423" y="391287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B1536E-DBE2-4E87-9299-86782616E61B}">
      <dsp:nvSpPr>
        <dsp:cNvPr id="0" name=""/>
        <dsp:cNvSpPr/>
      </dsp:nvSpPr>
      <dsp:spPr>
        <a:xfrm>
          <a:off x="5796135" y="4836751"/>
          <a:ext cx="3347391" cy="8695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Собственный педагогический, спортивный и жизненный опыт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821603" y="4862219"/>
        <a:ext cx="3296455" cy="81859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0FD3AE-B412-45C1-A819-902ACC9FFBA8}">
      <dsp:nvSpPr>
        <dsp:cNvPr id="0" name=""/>
        <dsp:cNvSpPr/>
      </dsp:nvSpPr>
      <dsp:spPr>
        <a:xfrm>
          <a:off x="3657599" y="0"/>
          <a:ext cx="5486400" cy="1797326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через усложнение элементарных составляющих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57599" y="224666"/>
        <a:ext cx="4812403" cy="1347994"/>
      </dsp:txXfrm>
    </dsp:sp>
    <dsp:sp modelId="{3CD151A8-4770-4881-A674-2610D5E13A47}">
      <dsp:nvSpPr>
        <dsp:cNvPr id="0" name=""/>
        <dsp:cNvSpPr/>
      </dsp:nvSpPr>
      <dsp:spPr>
        <a:xfrm>
          <a:off x="0" y="0"/>
          <a:ext cx="3657600" cy="179732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Методика освоения нового способа действия</a:t>
          </a:r>
          <a:endParaRPr lang="ru-RU" sz="24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7738" y="87738"/>
        <a:ext cx="3482124" cy="1621850"/>
      </dsp:txXfrm>
    </dsp:sp>
    <dsp:sp modelId="{6286A136-6167-46F1-872D-68D5FCA9BB22}">
      <dsp:nvSpPr>
        <dsp:cNvPr id="0" name=""/>
        <dsp:cNvSpPr/>
      </dsp:nvSpPr>
      <dsp:spPr>
        <a:xfrm>
          <a:off x="3657599" y="1977059"/>
          <a:ext cx="5486400" cy="1797326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через анализ, рефлексию, корректировку, оптимизацию привычного, но неэффективного способа действия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57599" y="2201725"/>
        <a:ext cx="4812403" cy="1347994"/>
      </dsp:txXfrm>
    </dsp:sp>
    <dsp:sp modelId="{A06E71EA-4ACD-49C8-AACA-E1FC9BB957DF}">
      <dsp:nvSpPr>
        <dsp:cNvPr id="0" name=""/>
        <dsp:cNvSpPr/>
      </dsp:nvSpPr>
      <dsp:spPr>
        <a:xfrm>
          <a:off x="0" y="1977059"/>
          <a:ext cx="3657600" cy="179732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Методика корректировки привычного, но малоэффективного способа действия</a:t>
          </a:r>
          <a:endParaRPr lang="ru-RU" sz="24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7738" y="2064797"/>
        <a:ext cx="3482124" cy="1621850"/>
      </dsp:txXfrm>
    </dsp:sp>
    <dsp:sp modelId="{68159F23-4B7E-4945-9631-A0A877C2ED89}">
      <dsp:nvSpPr>
        <dsp:cNvPr id="0" name=""/>
        <dsp:cNvSpPr/>
      </dsp:nvSpPr>
      <dsp:spPr>
        <a:xfrm>
          <a:off x="3657599" y="3954118"/>
          <a:ext cx="5486400" cy="1797326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через выбор критериев эффективности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57599" y="4178784"/>
        <a:ext cx="4812403" cy="1347994"/>
      </dsp:txXfrm>
    </dsp:sp>
    <dsp:sp modelId="{679D7FAB-3F61-41C2-A40E-46937A504AB3}">
      <dsp:nvSpPr>
        <dsp:cNvPr id="0" name=""/>
        <dsp:cNvSpPr/>
      </dsp:nvSpPr>
      <dsp:spPr>
        <a:xfrm>
          <a:off x="0" y="3954118"/>
          <a:ext cx="3657600" cy="179732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Методика освоения эффективного способа действия </a:t>
          </a:r>
          <a:endParaRPr lang="ru-RU" sz="24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7738" y="4041856"/>
        <a:ext cx="3482124" cy="162185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8B5B8C-020F-4262-B14A-A9C9A70E83CC}">
      <dsp:nvSpPr>
        <dsp:cNvPr id="0" name=""/>
        <dsp:cNvSpPr/>
      </dsp:nvSpPr>
      <dsp:spPr>
        <a:xfrm>
          <a:off x="0" y="473452"/>
          <a:ext cx="91440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75AFA6-5256-45E6-AEDE-D1E8D69FAA90}">
      <dsp:nvSpPr>
        <dsp:cNvPr id="0" name=""/>
        <dsp:cNvSpPr/>
      </dsp:nvSpPr>
      <dsp:spPr>
        <a:xfrm>
          <a:off x="397371" y="98826"/>
          <a:ext cx="8741337" cy="5812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Знакомство с образом действия, с образцом</a:t>
          </a:r>
          <a:endParaRPr lang="ru-RU" sz="24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25746" y="127201"/>
        <a:ext cx="8684587" cy="524515"/>
      </dsp:txXfrm>
    </dsp:sp>
    <dsp:sp modelId="{052CC6F2-0D6B-4CDA-B6CC-C491F36557BA}">
      <dsp:nvSpPr>
        <dsp:cNvPr id="0" name=""/>
        <dsp:cNvSpPr/>
      </dsp:nvSpPr>
      <dsp:spPr>
        <a:xfrm>
          <a:off x="0" y="1403132"/>
          <a:ext cx="91440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A51C47-C29B-4FEE-93E8-15AB5E64C9F5}">
      <dsp:nvSpPr>
        <dsp:cNvPr id="0" name=""/>
        <dsp:cNvSpPr/>
      </dsp:nvSpPr>
      <dsp:spPr>
        <a:xfrm>
          <a:off x="397371" y="901852"/>
          <a:ext cx="8741337" cy="7079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Отработка простых действий в качестве подводящих упражнений</a:t>
          </a:r>
          <a:endParaRPr lang="ru-RU" sz="24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31929" y="936410"/>
        <a:ext cx="8672221" cy="638803"/>
      </dsp:txXfrm>
    </dsp:sp>
    <dsp:sp modelId="{0F5F7FB9-4DB6-4964-8E21-806BDF49D53C}">
      <dsp:nvSpPr>
        <dsp:cNvPr id="0" name=""/>
        <dsp:cNvSpPr/>
      </dsp:nvSpPr>
      <dsp:spPr>
        <a:xfrm>
          <a:off x="0" y="2332812"/>
          <a:ext cx="91440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6A1523-FD55-4F5E-99EA-01A11D8436FE}">
      <dsp:nvSpPr>
        <dsp:cNvPr id="0" name=""/>
        <dsp:cNvSpPr/>
      </dsp:nvSpPr>
      <dsp:spPr>
        <a:xfrm>
          <a:off x="397371" y="1831532"/>
          <a:ext cx="8741337" cy="7079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Выделение ключевых (контрольных) точек и вспомогательных элементов в фазе, выстраивания </a:t>
          </a:r>
          <a:r>
            <a:rPr lang="ru-RU" sz="20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их согласно </a:t>
          </a:r>
          <a:r>
            <a:rPr lang="ru-RU" sz="20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логике </a:t>
          </a:r>
          <a:endParaRPr lang="ru-RU" sz="20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31929" y="1866090"/>
        <a:ext cx="8672221" cy="638803"/>
      </dsp:txXfrm>
    </dsp:sp>
    <dsp:sp modelId="{8571CB64-3685-4909-A86F-7D053864CAA6}">
      <dsp:nvSpPr>
        <dsp:cNvPr id="0" name=""/>
        <dsp:cNvSpPr/>
      </dsp:nvSpPr>
      <dsp:spPr>
        <a:xfrm>
          <a:off x="0" y="3262491"/>
          <a:ext cx="91440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704C24-958D-4499-B9D4-5E79A15F0968}">
      <dsp:nvSpPr>
        <dsp:cNvPr id="0" name=""/>
        <dsp:cNvSpPr/>
      </dsp:nvSpPr>
      <dsp:spPr>
        <a:xfrm>
          <a:off x="397371" y="2761212"/>
          <a:ext cx="8741337" cy="7079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Отработка фазы</a:t>
          </a:r>
          <a:endParaRPr lang="ru-RU" sz="24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31929" y="2795770"/>
        <a:ext cx="8672221" cy="638803"/>
      </dsp:txXfrm>
    </dsp:sp>
    <dsp:sp modelId="{C5852889-6816-4568-9825-3F4E0A9FD998}">
      <dsp:nvSpPr>
        <dsp:cNvPr id="0" name=""/>
        <dsp:cNvSpPr/>
      </dsp:nvSpPr>
      <dsp:spPr>
        <a:xfrm>
          <a:off x="0" y="4192171"/>
          <a:ext cx="91440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E2BB6B-2C87-40F3-B0FA-890298D7BDE2}">
      <dsp:nvSpPr>
        <dsp:cNvPr id="0" name=""/>
        <dsp:cNvSpPr/>
      </dsp:nvSpPr>
      <dsp:spPr>
        <a:xfrm>
          <a:off x="397371" y="3690891"/>
          <a:ext cx="8741337" cy="7079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Самостоятельное выполнение целостного действия  </a:t>
          </a:r>
          <a:endParaRPr lang="ru-RU" sz="24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31929" y="3725449"/>
        <a:ext cx="8672221" cy="638803"/>
      </dsp:txXfrm>
    </dsp:sp>
    <dsp:sp modelId="{E7E425A9-4FA2-4107-B5A5-E4258229CA91}">
      <dsp:nvSpPr>
        <dsp:cNvPr id="0" name=""/>
        <dsp:cNvSpPr/>
      </dsp:nvSpPr>
      <dsp:spPr>
        <a:xfrm>
          <a:off x="0" y="5121851"/>
          <a:ext cx="91440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2AB04F-366D-42F9-A0F8-35109C968DBA}">
      <dsp:nvSpPr>
        <dsp:cNvPr id="0" name=""/>
        <dsp:cNvSpPr/>
      </dsp:nvSpPr>
      <dsp:spPr>
        <a:xfrm>
          <a:off x="397371" y="4620571"/>
          <a:ext cx="8741337" cy="7079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Рефлексия выполнения нового действия</a:t>
          </a:r>
          <a:endParaRPr lang="ru-RU" sz="24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31929" y="4655129"/>
        <a:ext cx="8672221" cy="638803"/>
      </dsp:txXfrm>
    </dsp:sp>
    <dsp:sp modelId="{7B38E421-2E75-422F-AAFA-36DA2139C144}">
      <dsp:nvSpPr>
        <dsp:cNvPr id="0" name=""/>
        <dsp:cNvSpPr/>
      </dsp:nvSpPr>
      <dsp:spPr>
        <a:xfrm>
          <a:off x="0" y="6051531"/>
          <a:ext cx="91440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5A6E7C-DFCF-48C6-877A-6DE23C19BA79}">
      <dsp:nvSpPr>
        <dsp:cNvPr id="0" name=""/>
        <dsp:cNvSpPr/>
      </dsp:nvSpPr>
      <dsp:spPr>
        <a:xfrm>
          <a:off x="397371" y="5550251"/>
          <a:ext cx="8741337" cy="7079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Закрепление </a:t>
          </a:r>
          <a:r>
            <a:rPr lang="ru-RU" sz="24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и совершенствование нового </a:t>
          </a:r>
          <a:r>
            <a:rPr lang="ru-RU" sz="24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способа действия </a:t>
          </a:r>
          <a:endParaRPr lang="ru-RU" sz="24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31929" y="5584809"/>
        <a:ext cx="8672221" cy="63880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2A3272-331F-402E-BC0A-8FC5ACEC39D9}">
      <dsp:nvSpPr>
        <dsp:cNvPr id="0" name=""/>
        <dsp:cNvSpPr/>
      </dsp:nvSpPr>
      <dsp:spPr>
        <a:xfrm>
          <a:off x="270949" y="3505"/>
          <a:ext cx="8429823" cy="5737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Демонстрация привычного способа действия</a:t>
          </a:r>
          <a:endParaRPr lang="ru-RU" sz="24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87754" y="20310"/>
        <a:ext cx="8396213" cy="540170"/>
      </dsp:txXfrm>
    </dsp:sp>
    <dsp:sp modelId="{C26F56B4-C1B6-4FA7-A3E8-6846F7A2EBBB}">
      <dsp:nvSpPr>
        <dsp:cNvPr id="0" name=""/>
        <dsp:cNvSpPr/>
      </dsp:nvSpPr>
      <dsp:spPr>
        <a:xfrm rot="5400000">
          <a:off x="4378277" y="591630"/>
          <a:ext cx="215167" cy="2582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>
            <a:solidFill>
              <a:srgbClr val="FF0000"/>
            </a:solidFill>
          </a:endParaRPr>
        </a:p>
      </dsp:txBody>
      <dsp:txXfrm rot="-5400000">
        <a:off x="4408400" y="613147"/>
        <a:ext cx="154921" cy="150617"/>
      </dsp:txXfrm>
    </dsp:sp>
    <dsp:sp modelId="{971DD1C4-750B-489E-AA2C-544C6AD6B4C1}">
      <dsp:nvSpPr>
        <dsp:cNvPr id="0" name=""/>
        <dsp:cNvSpPr/>
      </dsp:nvSpPr>
      <dsp:spPr>
        <a:xfrm>
          <a:off x="270949" y="864176"/>
          <a:ext cx="8429823" cy="5737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Сравнение привычного способа  действия с эталоном</a:t>
          </a:r>
          <a:endParaRPr lang="ru-RU" sz="24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87754" y="880981"/>
        <a:ext cx="8396213" cy="540170"/>
      </dsp:txXfrm>
    </dsp:sp>
    <dsp:sp modelId="{D99413C7-E809-4DF2-AA64-05B8C6ACE16C}">
      <dsp:nvSpPr>
        <dsp:cNvPr id="0" name=""/>
        <dsp:cNvSpPr/>
      </dsp:nvSpPr>
      <dsp:spPr>
        <a:xfrm rot="5400000">
          <a:off x="4378277" y="1452301"/>
          <a:ext cx="215167" cy="2582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 rot="-5400000">
        <a:off x="4408400" y="1473818"/>
        <a:ext cx="154921" cy="150617"/>
      </dsp:txXfrm>
    </dsp:sp>
    <dsp:sp modelId="{0FCF1267-AA2D-4599-8548-961BA842F179}">
      <dsp:nvSpPr>
        <dsp:cNvPr id="0" name=""/>
        <dsp:cNvSpPr/>
      </dsp:nvSpPr>
      <dsp:spPr>
        <a:xfrm>
          <a:off x="270949" y="1724847"/>
          <a:ext cx="8429823" cy="5737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Выделение отсутствующего или неправильно выполняемого элемента действия </a:t>
          </a:r>
          <a:endParaRPr lang="ru-RU" sz="24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87754" y="1741652"/>
        <a:ext cx="8396213" cy="540170"/>
      </dsp:txXfrm>
    </dsp:sp>
    <dsp:sp modelId="{4D89C482-5195-4774-B1FF-3105E608A07A}">
      <dsp:nvSpPr>
        <dsp:cNvPr id="0" name=""/>
        <dsp:cNvSpPr/>
      </dsp:nvSpPr>
      <dsp:spPr>
        <a:xfrm rot="5400000">
          <a:off x="4378277" y="2312972"/>
          <a:ext cx="215167" cy="2582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 rot="-5400000">
        <a:off x="4408400" y="2334489"/>
        <a:ext cx="154921" cy="150617"/>
      </dsp:txXfrm>
    </dsp:sp>
    <dsp:sp modelId="{A26F60A9-B7F7-43F2-A20D-016479B366E0}">
      <dsp:nvSpPr>
        <dsp:cNvPr id="0" name=""/>
        <dsp:cNvSpPr/>
      </dsp:nvSpPr>
      <dsp:spPr>
        <a:xfrm>
          <a:off x="270949" y="2585518"/>
          <a:ext cx="8429823" cy="5737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Отработка найденного элемента через подводящие упражнения</a:t>
          </a:r>
          <a:endParaRPr lang="ru-RU" sz="24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87754" y="2602323"/>
        <a:ext cx="8396213" cy="540170"/>
      </dsp:txXfrm>
    </dsp:sp>
    <dsp:sp modelId="{278EAE41-0171-4170-AFD2-A1AD95B1FD14}">
      <dsp:nvSpPr>
        <dsp:cNvPr id="0" name=""/>
        <dsp:cNvSpPr/>
      </dsp:nvSpPr>
      <dsp:spPr>
        <a:xfrm rot="5400000">
          <a:off x="4378277" y="3173643"/>
          <a:ext cx="215167" cy="2582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 rot="-5400000">
        <a:off x="4408400" y="3195160"/>
        <a:ext cx="154921" cy="150617"/>
      </dsp:txXfrm>
    </dsp:sp>
    <dsp:sp modelId="{275753E1-5D86-4511-91C4-F17D7F42149F}">
      <dsp:nvSpPr>
        <dsp:cNvPr id="0" name=""/>
        <dsp:cNvSpPr/>
      </dsp:nvSpPr>
      <dsp:spPr>
        <a:xfrm>
          <a:off x="270949" y="3446189"/>
          <a:ext cx="8429823" cy="5737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Выполнение двигательного действия в полную силу</a:t>
          </a:r>
          <a:endParaRPr lang="ru-RU" sz="24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87754" y="3462994"/>
        <a:ext cx="8396213" cy="540170"/>
      </dsp:txXfrm>
    </dsp:sp>
    <dsp:sp modelId="{5A2D0A9A-7410-467B-B144-1CC4F4842D9A}">
      <dsp:nvSpPr>
        <dsp:cNvPr id="0" name=""/>
        <dsp:cNvSpPr/>
      </dsp:nvSpPr>
      <dsp:spPr>
        <a:xfrm rot="5424096">
          <a:off x="4366397" y="4046019"/>
          <a:ext cx="232731" cy="2582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 rot="-5400000">
        <a:off x="4405546" y="4058755"/>
        <a:ext cx="154921" cy="162912"/>
      </dsp:txXfrm>
    </dsp:sp>
    <dsp:sp modelId="{FB347F40-E5A8-4E77-BFD2-ECA325B4C458}">
      <dsp:nvSpPr>
        <dsp:cNvPr id="0" name=""/>
        <dsp:cNvSpPr/>
      </dsp:nvSpPr>
      <dsp:spPr>
        <a:xfrm>
          <a:off x="277111" y="4330270"/>
          <a:ext cx="8405104" cy="5737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Рефлексивный анализ изменения способа действия</a:t>
          </a:r>
          <a:endParaRPr lang="ru-RU" sz="24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93916" y="4347075"/>
        <a:ext cx="8371494" cy="540170"/>
      </dsp:txXfrm>
    </dsp:sp>
    <dsp:sp modelId="{F2417166-B631-429F-805F-1E65D55FBBD9}">
      <dsp:nvSpPr>
        <dsp:cNvPr id="0" name=""/>
        <dsp:cNvSpPr/>
      </dsp:nvSpPr>
      <dsp:spPr>
        <a:xfrm rot="5374557">
          <a:off x="4383954" y="4906690"/>
          <a:ext cx="197615" cy="2582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-5400000">
        <a:off x="4405082" y="4936984"/>
        <a:ext cx="154921" cy="138331"/>
      </dsp:txXfrm>
    </dsp:sp>
    <dsp:sp modelId="{962350F6-F002-43C7-9571-7421727AE13F}">
      <dsp:nvSpPr>
        <dsp:cNvPr id="0" name=""/>
        <dsp:cNvSpPr/>
      </dsp:nvSpPr>
      <dsp:spPr>
        <a:xfrm>
          <a:off x="270949" y="5167530"/>
          <a:ext cx="8429823" cy="5737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Совершенствование двигательного действия с последующим формированием навыка</a:t>
          </a:r>
          <a:endParaRPr lang="ru-RU" sz="24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87754" y="5184335"/>
        <a:ext cx="8396213" cy="54017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ED8301-FBD5-4764-989F-8FE39201C99F}">
      <dsp:nvSpPr>
        <dsp:cNvPr id="0" name=""/>
        <dsp:cNvSpPr/>
      </dsp:nvSpPr>
      <dsp:spPr>
        <a:xfrm>
          <a:off x="670891" y="0"/>
          <a:ext cx="7603434" cy="530087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40B5DA-FED1-439B-9986-A57A76CFE328}">
      <dsp:nvSpPr>
        <dsp:cNvPr id="0" name=""/>
        <dsp:cNvSpPr/>
      </dsp:nvSpPr>
      <dsp:spPr>
        <a:xfrm>
          <a:off x="4031" y="1590261"/>
          <a:ext cx="2603061" cy="21203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Демонстрация способа действия</a:t>
          </a:r>
          <a:endParaRPr lang="ru-RU" sz="24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7538" y="1693768"/>
        <a:ext cx="2396047" cy="1913334"/>
      </dsp:txXfrm>
    </dsp:sp>
    <dsp:sp modelId="{8D8E206D-A28B-43C9-82AE-7998ECB5C8BD}">
      <dsp:nvSpPr>
        <dsp:cNvPr id="0" name=""/>
        <dsp:cNvSpPr/>
      </dsp:nvSpPr>
      <dsp:spPr>
        <a:xfrm>
          <a:off x="2963067" y="1590261"/>
          <a:ext cx="3019082" cy="21203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Проверка соответствия цели действия и самого действия через контрольные точки</a:t>
          </a:r>
          <a:endParaRPr lang="ru-RU" sz="24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066574" y="1693768"/>
        <a:ext cx="2812068" cy="1913334"/>
      </dsp:txXfrm>
    </dsp:sp>
    <dsp:sp modelId="{7047A340-234E-40D8-8FDB-C416191A90C2}">
      <dsp:nvSpPr>
        <dsp:cNvPr id="0" name=""/>
        <dsp:cNvSpPr/>
      </dsp:nvSpPr>
      <dsp:spPr>
        <a:xfrm>
          <a:off x="6338124" y="1590261"/>
          <a:ext cx="2603061" cy="21203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Принятие решения по итогам проверки</a:t>
          </a:r>
          <a:endParaRPr lang="ru-RU" sz="24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441631" y="1693768"/>
        <a:ext cx="2396047" cy="191333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AB7FB9-59C2-4AEC-BFE2-B47AE2821ED2}">
      <dsp:nvSpPr>
        <dsp:cNvPr id="0" name=""/>
        <dsp:cNvSpPr/>
      </dsp:nvSpPr>
      <dsp:spPr>
        <a:xfrm>
          <a:off x="3461467" y="630"/>
          <a:ext cx="5192201" cy="246051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Учебный предмет «Физическая культура»</a:t>
          </a:r>
          <a:endParaRPr lang="ru-RU" sz="2800" kern="1200" dirty="0">
            <a:latin typeface="Times New Roman" pitchFamily="18" charset="0"/>
            <a:cs typeface="Times New Roman" pitchFamily="18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Внеурочная деятельность</a:t>
          </a:r>
          <a:endParaRPr lang="ru-RU" sz="2800" kern="1200" dirty="0">
            <a:latin typeface="Times New Roman" pitchFamily="18" charset="0"/>
            <a:cs typeface="Times New Roman" pitchFamily="18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Спортивные клубы</a:t>
          </a:r>
          <a:endParaRPr lang="ru-RU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61467" y="308195"/>
        <a:ext cx="4269507" cy="1845387"/>
      </dsp:txXfrm>
    </dsp:sp>
    <dsp:sp modelId="{27994015-A586-45B0-8259-134129A66EC5}">
      <dsp:nvSpPr>
        <dsp:cNvPr id="0" name=""/>
        <dsp:cNvSpPr/>
      </dsp:nvSpPr>
      <dsp:spPr>
        <a:xfrm>
          <a:off x="0" y="630"/>
          <a:ext cx="3461467" cy="24605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Пространство школы</a:t>
          </a:r>
          <a:endParaRPr lang="ru-RU" sz="3600" b="1" kern="12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20113" y="120743"/>
        <a:ext cx="3221241" cy="2220291"/>
      </dsp:txXfrm>
    </dsp:sp>
    <dsp:sp modelId="{C08CE0BB-5783-46DC-96BB-248155A0D055}">
      <dsp:nvSpPr>
        <dsp:cNvPr id="0" name=""/>
        <dsp:cNvSpPr/>
      </dsp:nvSpPr>
      <dsp:spPr>
        <a:xfrm>
          <a:off x="3461467" y="2707199"/>
          <a:ext cx="5192201" cy="246051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Семья 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Спортивно-оздоровительные комплексы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Спортивно-оздоровительные проекты и события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61467" y="3014764"/>
        <a:ext cx="4269507" cy="1845387"/>
      </dsp:txXfrm>
    </dsp:sp>
    <dsp:sp modelId="{079EDF31-E4FB-4D82-9584-15C8B3B164A1}">
      <dsp:nvSpPr>
        <dsp:cNvPr id="0" name=""/>
        <dsp:cNvSpPr/>
      </dsp:nvSpPr>
      <dsp:spPr>
        <a:xfrm>
          <a:off x="0" y="2707199"/>
          <a:ext cx="3461467" cy="24605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Пространство вне школы</a:t>
          </a:r>
          <a:endParaRPr lang="ru-RU" sz="3600" b="1" kern="12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20113" y="2827312"/>
        <a:ext cx="3221241" cy="222029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229DEA-89D5-4F38-9C16-F688ABF00956}">
      <dsp:nvSpPr>
        <dsp:cNvPr id="0" name=""/>
        <dsp:cNvSpPr/>
      </dsp:nvSpPr>
      <dsp:spPr>
        <a:xfrm>
          <a:off x="827639" y="0"/>
          <a:ext cx="3499401" cy="8748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Перспективы </a:t>
          </a:r>
          <a:endParaRPr lang="ru-RU" sz="3600" b="1" kern="12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53262" y="25623"/>
        <a:ext cx="3448155" cy="823604"/>
      </dsp:txXfrm>
    </dsp:sp>
    <dsp:sp modelId="{53631804-CEEB-41A0-83DD-72673C60B623}">
      <dsp:nvSpPr>
        <dsp:cNvPr id="0" name=""/>
        <dsp:cNvSpPr/>
      </dsp:nvSpPr>
      <dsp:spPr>
        <a:xfrm rot="5400000">
          <a:off x="2500791" y="951399"/>
          <a:ext cx="153098" cy="153098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49D759-F42D-46AD-A8F5-137076D2B25D}">
      <dsp:nvSpPr>
        <dsp:cNvPr id="0" name=""/>
        <dsp:cNvSpPr/>
      </dsp:nvSpPr>
      <dsp:spPr>
        <a:xfrm>
          <a:off x="556593" y="1181048"/>
          <a:ext cx="4041494" cy="87485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Разработать методику эффективного запуска действия и методику блиц-обучения волевому удерживанию действий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82216" y="1206671"/>
        <a:ext cx="3990248" cy="823604"/>
      </dsp:txXfrm>
    </dsp:sp>
    <dsp:sp modelId="{3D12F9D0-3E8C-4C65-9C38-027B5B6884DA}">
      <dsp:nvSpPr>
        <dsp:cNvPr id="0" name=""/>
        <dsp:cNvSpPr/>
      </dsp:nvSpPr>
      <dsp:spPr>
        <a:xfrm rot="5400000">
          <a:off x="2500791" y="2132448"/>
          <a:ext cx="153098" cy="153098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6125D6-74FD-4704-89C3-3240782429FC}">
      <dsp:nvSpPr>
        <dsp:cNvPr id="0" name=""/>
        <dsp:cNvSpPr/>
      </dsp:nvSpPr>
      <dsp:spPr>
        <a:xfrm>
          <a:off x="556593" y="2362096"/>
          <a:ext cx="4041494" cy="87485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Разработать инновационные формы работы с родителями в рамках системы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82216" y="2387719"/>
        <a:ext cx="3990248" cy="823604"/>
      </dsp:txXfrm>
    </dsp:sp>
    <dsp:sp modelId="{7BD724C6-5977-4597-AC60-F07452C70813}">
      <dsp:nvSpPr>
        <dsp:cNvPr id="0" name=""/>
        <dsp:cNvSpPr/>
      </dsp:nvSpPr>
      <dsp:spPr>
        <a:xfrm rot="5400000">
          <a:off x="2500791" y="3313496"/>
          <a:ext cx="153098" cy="153098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715D55-ED85-4093-A49F-97AF3398C957}">
      <dsp:nvSpPr>
        <dsp:cNvPr id="0" name=""/>
        <dsp:cNvSpPr/>
      </dsp:nvSpPr>
      <dsp:spPr>
        <a:xfrm>
          <a:off x="556593" y="3543144"/>
          <a:ext cx="4041494" cy="87485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Дополнить 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технологию 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пособием «Дневник здоровья»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82216" y="3568767"/>
        <a:ext cx="3990248" cy="823604"/>
      </dsp:txXfrm>
    </dsp:sp>
    <dsp:sp modelId="{023C6512-060D-43CB-8225-808EEEB4D65A}">
      <dsp:nvSpPr>
        <dsp:cNvPr id="0" name=""/>
        <dsp:cNvSpPr/>
      </dsp:nvSpPr>
      <dsp:spPr>
        <a:xfrm rot="5400000">
          <a:off x="2500791" y="4494544"/>
          <a:ext cx="153098" cy="153098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F6D35D-A3FC-47EE-971C-3C6442B43AE0}">
      <dsp:nvSpPr>
        <dsp:cNvPr id="0" name=""/>
        <dsp:cNvSpPr/>
      </dsp:nvSpPr>
      <dsp:spPr>
        <a:xfrm>
          <a:off x="556593" y="4724192"/>
          <a:ext cx="4041494" cy="87485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Разработать балльно-рейтинговую систему для оценки системы блиц-обучения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82216" y="4749815"/>
        <a:ext cx="3990248" cy="823604"/>
      </dsp:txXfrm>
    </dsp:sp>
    <dsp:sp modelId="{FD5F0666-A357-4DB2-BCD4-257152D1CFA7}">
      <dsp:nvSpPr>
        <dsp:cNvPr id="0" name=""/>
        <dsp:cNvSpPr/>
      </dsp:nvSpPr>
      <dsp:spPr>
        <a:xfrm>
          <a:off x="5088004" y="0"/>
          <a:ext cx="3499401" cy="8748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Распространение</a:t>
          </a:r>
          <a:r>
            <a:rPr lang="ru-RU" sz="32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3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13627" y="25623"/>
        <a:ext cx="3448155" cy="823604"/>
      </dsp:txXfrm>
    </dsp:sp>
    <dsp:sp modelId="{C46286DA-1B59-473F-94C6-1F6DC1CC52D1}">
      <dsp:nvSpPr>
        <dsp:cNvPr id="0" name=""/>
        <dsp:cNvSpPr/>
      </dsp:nvSpPr>
      <dsp:spPr>
        <a:xfrm rot="5400000">
          <a:off x="6761155" y="951399"/>
          <a:ext cx="153098" cy="153098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D6918B-3D70-4B4B-9BFE-D11E72215F57}">
      <dsp:nvSpPr>
        <dsp:cNvPr id="0" name=""/>
        <dsp:cNvSpPr/>
      </dsp:nvSpPr>
      <dsp:spPr>
        <a:xfrm>
          <a:off x="5088004" y="1181048"/>
          <a:ext cx="3499401" cy="87485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Учителям физической культуры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13627" y="1206671"/>
        <a:ext cx="3448155" cy="823604"/>
      </dsp:txXfrm>
    </dsp:sp>
    <dsp:sp modelId="{1E14742A-3654-4D42-86FC-599FB9DE9214}">
      <dsp:nvSpPr>
        <dsp:cNvPr id="0" name=""/>
        <dsp:cNvSpPr/>
      </dsp:nvSpPr>
      <dsp:spPr>
        <a:xfrm rot="5400000">
          <a:off x="6761155" y="2132448"/>
          <a:ext cx="153098" cy="153098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97D945-27DD-4292-9130-17302E9F37B8}">
      <dsp:nvSpPr>
        <dsp:cNvPr id="0" name=""/>
        <dsp:cNvSpPr/>
      </dsp:nvSpPr>
      <dsp:spPr>
        <a:xfrm>
          <a:off x="5088004" y="2362096"/>
          <a:ext cx="3499401" cy="87485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Детям и родителям, заинтересованным в физическом  самосовершенствовании 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13627" y="2387719"/>
        <a:ext cx="3448155" cy="823604"/>
      </dsp:txXfrm>
    </dsp:sp>
    <dsp:sp modelId="{520AD9AB-FB12-48EA-A522-F21EA95713F4}">
      <dsp:nvSpPr>
        <dsp:cNvPr id="0" name=""/>
        <dsp:cNvSpPr/>
      </dsp:nvSpPr>
      <dsp:spPr>
        <a:xfrm rot="5400000">
          <a:off x="6761155" y="3313496"/>
          <a:ext cx="153098" cy="153098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C899AE-17E2-4F64-9B23-177F1FA09462}">
      <dsp:nvSpPr>
        <dsp:cNvPr id="0" name=""/>
        <dsp:cNvSpPr/>
      </dsp:nvSpPr>
      <dsp:spPr>
        <a:xfrm>
          <a:off x="5088004" y="3543144"/>
          <a:ext cx="3499401" cy="87485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Педагогам-практикам, выстраивающим свою деятельность в соответствии с 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требованиями ФГОС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13627" y="3568767"/>
        <a:ext cx="3448155" cy="8236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0.78407</cdr:y>
    </cdr:from>
    <cdr:to>
      <cdr:x>1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-1722783" y="4484081"/>
          <a:ext cx="7642746" cy="11729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endParaRPr lang="ru-RU" sz="2200" b="1" dirty="0" smtClean="0"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pPr algn="ctr"/>
          <a:endParaRPr lang="ru-RU" sz="1400" b="1" dirty="0"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pPr algn="ctr"/>
          <a:r>
            <a: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На лицо – отрицательная динамика! </a:t>
          </a:r>
        </a:p>
        <a:p xmlns:a="http://schemas.openxmlformats.org/drawingml/2006/main">
          <a:pPr algn="ctr"/>
          <a:r>
            <a: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Основная причина заболеваний – гиподинамия. </a:t>
          </a:r>
          <a:endParaRPr lang="ru-RU" sz="2000" b="1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44656" y="34662"/>
            <a:ext cx="739934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0"/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Система </a:t>
            </a:r>
          </a:p>
          <a:p>
            <a:pPr algn="ctr"/>
            <a:r>
              <a:rPr lang="ru-RU" sz="4400" b="1" dirty="0" smtClean="0">
                <a:ln w="0"/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блиц-обучения</a:t>
            </a:r>
          </a:p>
          <a:p>
            <a:pPr algn="ctr"/>
            <a:r>
              <a:rPr lang="ru-RU" sz="4400" b="1" dirty="0" smtClean="0">
                <a:ln w="0"/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как эффективный инструмент </a:t>
            </a:r>
          </a:p>
          <a:p>
            <a:pPr algn="ctr"/>
            <a:r>
              <a:rPr lang="ru-RU" sz="4400" b="1" dirty="0" smtClean="0">
                <a:ln w="0"/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осознанных двигательных </a:t>
            </a:r>
          </a:p>
          <a:p>
            <a:pPr algn="ctr"/>
            <a:r>
              <a:rPr lang="ru-RU" sz="4400" b="1" dirty="0" smtClean="0">
                <a:ln w="0"/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действий. </a:t>
            </a:r>
            <a:endParaRPr lang="ru-RU" sz="4400" b="1" dirty="0">
              <a:ln w="0"/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47198" y="5380375"/>
            <a:ext cx="49828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Учитель физической культуры МБОУ «Излучинская ОНШ»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Итченко Светлана Дмитриевна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G:\SL27640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382"/>
          <a:stretch/>
        </p:blipFill>
        <p:spPr bwMode="auto">
          <a:xfrm>
            <a:off x="61969" y="3429000"/>
            <a:ext cx="2217994" cy="33752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FF3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300" y="0"/>
            <a:ext cx="7886700" cy="920335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Блиц - обучение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7990440"/>
              </p:ext>
            </p:extLst>
          </p:nvPr>
        </p:nvGraphicFramePr>
        <p:xfrm>
          <a:off x="0" y="848138"/>
          <a:ext cx="9144000" cy="57514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1478" y="-178205"/>
            <a:ext cx="7752522" cy="73776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Методика освоения нового способа действия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7099746"/>
              </p:ext>
            </p:extLst>
          </p:nvPr>
        </p:nvGraphicFramePr>
        <p:xfrm>
          <a:off x="0" y="354842"/>
          <a:ext cx="9144000" cy="65031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460" y="-85441"/>
            <a:ext cx="7858540" cy="110902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Методика корректировки привычного способа действия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0984262"/>
              </p:ext>
            </p:extLst>
          </p:nvPr>
        </p:nvGraphicFramePr>
        <p:xfrm>
          <a:off x="0" y="1113182"/>
          <a:ext cx="8971722" cy="57448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064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8556" y="-138450"/>
            <a:ext cx="7116418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Методика освоения наиболее эффективного способа действия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2395085"/>
              </p:ext>
            </p:extLst>
          </p:nvPr>
        </p:nvGraphicFramePr>
        <p:xfrm>
          <a:off x="-1" y="1232453"/>
          <a:ext cx="8945217" cy="53008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Овал 5"/>
          <p:cNvSpPr/>
          <p:nvPr/>
        </p:nvSpPr>
        <p:spPr>
          <a:xfrm>
            <a:off x="6135756" y="1007166"/>
            <a:ext cx="2637183" cy="18287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261650" y="4962941"/>
            <a:ext cx="2637183" cy="18287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7262192" y="4757529"/>
            <a:ext cx="450574" cy="689113"/>
          </a:xfrm>
          <a:prstGeom prst="down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0800000">
            <a:off x="7215679" y="2329749"/>
            <a:ext cx="450574" cy="685119"/>
          </a:xfrm>
          <a:prstGeom prst="downArrow">
            <a:avLst>
              <a:gd name="adj1" fmla="val 54344"/>
              <a:gd name="adj2" fmla="val 50000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215267" y="1577010"/>
            <a:ext cx="23191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Переход на другую методику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33928" y="5599044"/>
            <a:ext cx="23191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Продолжение методики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0921" y="0"/>
            <a:ext cx="6241775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Блиц-обучение в системе физического воспитания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31303" y="1444487"/>
          <a:ext cx="8653669" cy="51683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37183" y="0"/>
            <a:ext cx="6281530" cy="99391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Блиц-обучение и ФГОС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9223962"/>
              </p:ext>
            </p:extLst>
          </p:nvPr>
        </p:nvGraphicFramePr>
        <p:xfrm>
          <a:off x="1" y="834887"/>
          <a:ext cx="9144000" cy="6023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97454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Личностные результаты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Предметные результаты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Метапредметные результаты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343500">
                <a:tc>
                  <a:txBody>
                    <a:bodyPr/>
                    <a:lstStyle/>
                    <a:p>
                      <a:r>
                        <a:rPr lang="ru-RU" dirty="0" smtClean="0"/>
                        <a:t>Принятие и реализация ценностного и безопасного образа жизни, потребности в физическом совершенствовании, занятия спортивно-оздоровительной</a:t>
                      </a:r>
                      <a:r>
                        <a:rPr lang="ru-RU" baseline="0" dirty="0" smtClean="0"/>
                        <a:t> деятельностью.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Умение использовать разнообразные формы и виды физкультурной деятельности</a:t>
                      </a:r>
                      <a:r>
                        <a:rPr lang="ru-RU" baseline="0" dirty="0" smtClean="0"/>
                        <a:t> для организации ЗОЖ, активного отдыха и досуга.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Умение самостоятельно определять цели, планировать пути достижения и осознанно выбирать наиболее эффективные</a:t>
                      </a:r>
                      <a:r>
                        <a:rPr lang="ru-RU" baseline="0" dirty="0" smtClean="0"/>
                        <a:t> способы решения</a:t>
                      </a:r>
                      <a:endParaRPr lang="ru-RU" dirty="0"/>
                    </a:p>
                  </a:txBody>
                  <a:tcPr/>
                </a:tc>
              </a:tr>
              <a:tr h="1772285">
                <a:tc>
                  <a:txBody>
                    <a:bodyPr/>
                    <a:lstStyle/>
                    <a:p>
                      <a:r>
                        <a:rPr lang="ru-RU" dirty="0" smtClean="0"/>
                        <a:t>Навыки сотрудничества</a:t>
                      </a:r>
                      <a:r>
                        <a:rPr lang="ru-RU" baseline="0" dirty="0" smtClean="0"/>
                        <a:t> со сверстниками, со взрослыми в любых видах деятельности.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Владение техническими приемами и двигательными действиями, активное применение их в игровой и соревновательной деятельности.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Умение</a:t>
                      </a:r>
                      <a:r>
                        <a:rPr lang="ru-RU" baseline="0" dirty="0" smtClean="0"/>
                        <a:t> соотносить свои действия с планируемыми результатами, осуществлять контроль своей деятельности в процессе достижения результата.</a:t>
                      </a:r>
                      <a:endParaRPr lang="ru-RU" dirty="0"/>
                    </a:p>
                  </a:txBody>
                  <a:tcPr/>
                </a:tc>
              </a:tr>
              <a:tr h="932781">
                <a:tc>
                  <a:txBody>
                    <a:bodyPr/>
                    <a:lstStyle/>
                    <a:p>
                      <a:r>
                        <a:rPr lang="ru-RU" dirty="0" smtClean="0"/>
                        <a:t>Развитие</a:t>
                      </a:r>
                      <a:r>
                        <a:rPr lang="ru-RU" baseline="0" dirty="0" smtClean="0"/>
                        <a:t> эстетического сознания.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Владение основными способами</a:t>
                      </a:r>
                      <a:r>
                        <a:rPr lang="ru-RU" baseline="0" dirty="0" smtClean="0"/>
                        <a:t> самоконтроля.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Владение основами самооценки, навыками рефлексии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0748" y="-98694"/>
            <a:ext cx="7474226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Эффективность и результативность 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683026" y="1232452"/>
          <a:ext cx="7222434" cy="5035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22712" y="-19182"/>
            <a:ext cx="5692637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Эффективность и результативность </a:t>
            </a:r>
            <a:endParaRPr lang="ru-RU" sz="3600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1908312" y="1272210"/>
          <a:ext cx="6983897" cy="52047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22712" y="-19182"/>
            <a:ext cx="5692637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Эффективность и результативность </a:t>
            </a:r>
            <a:endParaRPr lang="ru-RU" sz="3600" dirty="0"/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2285999" y="1152939"/>
          <a:ext cx="6645965" cy="51550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44416" y="-85442"/>
            <a:ext cx="5970933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Перспективы и распространение опыта 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1460833"/>
              </p:ext>
            </p:extLst>
          </p:nvPr>
        </p:nvGraphicFramePr>
        <p:xfrm>
          <a:off x="1" y="1258956"/>
          <a:ext cx="9144000" cy="55990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78152" y="-66260"/>
            <a:ext cx="70369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Почему эта тема важна?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28799" y="596348"/>
            <a:ext cx="7315199" cy="8217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lnSpc>
                <a:spcPct val="150000"/>
              </a:lnSpc>
            </a:pPr>
            <a:r>
              <a:rPr lang="ru-RU" sz="2600" b="1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       Сейчас есть выбор и созданы все условия …  </a:t>
            </a:r>
            <a:r>
              <a:rPr lang="ru-RU" sz="2600" b="1" dirty="0" smtClean="0">
                <a:solidFill>
                  <a:srgbClr val="FF000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не двигаться</a:t>
            </a:r>
          </a:p>
          <a:p>
            <a:pPr marL="457200" indent="-457200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Изменившиеся условия жизни, мощный научно-</a:t>
            </a:r>
          </a:p>
          <a:p>
            <a:pPr marL="457200" indent="-457200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технический прогресс привели к снижению </a:t>
            </a:r>
          </a:p>
          <a:p>
            <a:pPr marL="457200" indent="-457200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нагрузки более, чем в 90 раз.</a:t>
            </a:r>
          </a:p>
          <a:p>
            <a:pPr marL="457200" indent="-457200">
              <a:lnSpc>
                <a:spcPct val="150000"/>
              </a:lnSpc>
            </a:pPr>
            <a:endParaRPr lang="ru-RU" sz="800" b="1" dirty="0" smtClean="0">
              <a:solidFill>
                <a:srgbClr val="002060"/>
              </a:solidFill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  <a:p>
            <a:pPr marL="457200" indent="-457200">
              <a:lnSpc>
                <a:spcPct val="150000"/>
              </a:lnSpc>
            </a:pPr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	Физическая активность является одним из</a:t>
            </a:r>
          </a:p>
          <a:p>
            <a:pPr marL="457200" indent="-457200">
              <a:lnSpc>
                <a:spcPct val="150000"/>
              </a:lnSpc>
            </a:pPr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	важнейших факторов, оказывающих </a:t>
            </a:r>
          </a:p>
          <a:p>
            <a:pPr marL="457200" indent="-457200">
              <a:lnSpc>
                <a:spcPct val="150000"/>
              </a:lnSpc>
            </a:pPr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   	положительное влияние на рост и развитие организма на всех этапах, начиная с    </a:t>
            </a:r>
          </a:p>
          <a:p>
            <a:pPr marL="457200" indent="-457200">
              <a:lnSpc>
                <a:spcPct val="150000"/>
              </a:lnSpc>
            </a:pPr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       внутриутробного периода и до самой старости. </a:t>
            </a:r>
          </a:p>
          <a:p>
            <a:pPr marL="457200" indent="-457200" algn="ctr">
              <a:lnSpc>
                <a:spcPct val="150000"/>
              </a:lnSpc>
            </a:pPr>
            <a:endParaRPr lang="ru-RU" sz="26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>
              <a:lnSpc>
                <a:spcPct val="150000"/>
              </a:lnSpc>
            </a:pPr>
            <a:endParaRPr lang="ru-RU" sz="26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>
              <a:lnSpc>
                <a:spcPct val="150000"/>
              </a:lnSpc>
            </a:pPr>
            <a:endParaRPr lang="ru-RU" sz="2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>
              <a:lnSpc>
                <a:spcPct val="150000"/>
              </a:lnSpc>
            </a:pPr>
            <a:r>
              <a:rPr lang="ru-RU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14400" y="-40900"/>
            <a:ext cx="8229599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</a:t>
            </a:r>
          </a:p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 внимание!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2050" name="Picture 2" descr="C:\Users\user\Desktop\Мои документы\фотографии с 1 -4 класс\1-4 класс Тимур\3 а класс Тимур 1.09 13\май 2014 соревнования Тимур\IMG_076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35" r="15356" b="17796"/>
          <a:stretch/>
        </p:blipFill>
        <p:spPr bwMode="auto">
          <a:xfrm>
            <a:off x="2038404" y="2082758"/>
            <a:ext cx="6914077" cy="4087905"/>
          </a:xfrm>
          <a:prstGeom prst="roundRect">
            <a:avLst>
              <a:gd name="adj" fmla="val 16667"/>
            </a:avLst>
          </a:prstGeom>
          <a:ln w="38100">
            <a:solidFill>
              <a:srgbClr val="00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44416" y="61926"/>
            <a:ext cx="628568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Гиподинамия –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болезнь развитой цивилизации </a:t>
            </a:r>
            <a:endParaRPr lang="ru-RU" sz="2800" b="1" dirty="0"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68740" y="2535661"/>
            <a:ext cx="84752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			</a:t>
            </a:r>
            <a:endParaRPr lang="ru-RU" sz="2800" dirty="0"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4033501974"/>
              </p:ext>
            </p:extLst>
          </p:nvPr>
        </p:nvGraphicFramePr>
        <p:xfrm>
          <a:off x="1501254" y="900753"/>
          <a:ext cx="7642746" cy="5957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68740" y="2535661"/>
            <a:ext cx="84752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			</a:t>
            </a:r>
            <a:endParaRPr lang="ru-RU" sz="2800" dirty="0"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257300" y="1"/>
            <a:ext cx="7886700" cy="87464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Ключевая проблема -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986458" y="118905"/>
            <a:ext cx="7886700" cy="4351338"/>
          </a:xfrm>
        </p:spPr>
        <p:txBody>
          <a:bodyPr/>
          <a:lstStyle/>
          <a:p>
            <a:endParaRPr lang="ru-RU" dirty="0" smtClean="0"/>
          </a:p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потеря смысла 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физической активности </a:t>
            </a:r>
          </a:p>
          <a:p>
            <a:pPr algn="ctr">
              <a:buNone/>
            </a:pP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3138469380"/>
              </p:ext>
            </p:extLst>
          </p:nvPr>
        </p:nvGraphicFramePr>
        <p:xfrm>
          <a:off x="177422" y="1733267"/>
          <a:ext cx="8966578" cy="51247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34013" y="-27672"/>
            <a:ext cx="7889989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Цель:</a:t>
            </a:r>
            <a:r>
              <a:rPr lang="ru-RU" sz="2800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 представить систему блиц-обучения, позволяющую работать с осознанностью движения и </a:t>
            </a:r>
            <a:r>
              <a:rPr lang="ru-RU" sz="2800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восстанавливать </a:t>
            </a:r>
            <a:r>
              <a:rPr lang="ru-RU" sz="2800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физическую активность обучающихся, способствующую укреплению и сохранению индивидуального здоровья. </a:t>
            </a:r>
            <a:endParaRPr lang="ru-RU" sz="2800" dirty="0"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68740" y="2535661"/>
            <a:ext cx="847526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			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Задачи:    </a:t>
            </a:r>
          </a:p>
          <a:p>
            <a:pPr marL="457200" indent="-457200"/>
            <a:r>
              <a:rPr lang="ru-RU" sz="2800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		♦ сформулировать ключевую проблему, </a:t>
            </a:r>
          </a:p>
          <a:p>
            <a:pPr marL="457200" indent="-457200"/>
            <a:r>
              <a:rPr lang="ru-RU" sz="2800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		   приводящую к снижению активности;</a:t>
            </a:r>
          </a:p>
          <a:p>
            <a:pPr marL="457200" indent="-457200"/>
            <a:r>
              <a:rPr lang="ru-RU" sz="2800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		 ♦ проанализировать причины и следствия 		    проблемы;</a:t>
            </a:r>
          </a:p>
          <a:p>
            <a:pPr marL="457200" indent="-457200"/>
            <a:r>
              <a:rPr lang="ru-RU" sz="2800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		   ♦ представить методику системы блиц-	  	    </a:t>
            </a:r>
          </a:p>
          <a:p>
            <a:pPr marL="457200" indent="-457200"/>
            <a:r>
              <a:rPr lang="ru-RU" sz="2800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                обучения;</a:t>
            </a:r>
          </a:p>
          <a:p>
            <a:pPr marL="457200" indent="-457200"/>
            <a:r>
              <a:rPr lang="ru-RU" sz="2800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		       ♦ раскрыть перспективы развития системы    		 и возможности ее распространения. </a:t>
            </a:r>
            <a:endParaRPr lang="ru-RU" sz="2800" dirty="0"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7266" y="-5930"/>
            <a:ext cx="78867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Причины и следствия потери смысла физической активности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1335299"/>
          <a:ext cx="9144000" cy="5691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773178">
                <a:tc>
                  <a:txBody>
                    <a:bodyPr/>
                    <a:lstStyle/>
                    <a:p>
                      <a:pPr lvl="1" algn="ctr"/>
                      <a:r>
                        <a:rPr lang="ru-RU" sz="3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Причины </a:t>
                      </a:r>
                      <a:endParaRPr lang="ru-RU" sz="3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 algn="ctr"/>
                      <a:r>
                        <a:rPr lang="ru-RU" sz="3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Следствия </a:t>
                      </a:r>
                      <a:endParaRPr lang="ru-RU" sz="3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04540">
                <a:tc>
                  <a:txBody>
                    <a:bodyPr/>
                    <a:lstStyle/>
                    <a:p>
                      <a:pPr lvl="1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Личный пример родителей, который «убивает» в детях мотивацию к самостоятельным занятиям спортом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Родители ограничивают детей из-за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страха перегрузок, возможных травм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04540">
                <a:tc>
                  <a:txBody>
                    <a:bodyPr/>
                    <a:lstStyle/>
                    <a:p>
                      <a:pPr lvl="1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Стереотип в физкультуре: повторение, копирование физических упражнений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без осмысления самого действия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Выраженный разрыв между знанием о необходимости физической активности и наличием физической активности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жизни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35902">
                <a:tc>
                  <a:txBody>
                    <a:bodyPr/>
                    <a:lstStyle/>
                    <a:p>
                      <a:pPr lvl="1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Ложное представление о том, что лекарства и новые технологии могут заменить оздоровительный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эффект от занятий физкультурой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Избыточное и порой неоправданное использование лекарственных средств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04540">
                <a:tc>
                  <a:txBody>
                    <a:bodyPr/>
                    <a:lstStyle/>
                    <a:p>
                      <a:pPr lvl="1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Изменившиеся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условия жизни, процветание технологий, уводящих в виртуальность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Снижение эффективности умственной деятельности и ограничение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возможностей общего развития человека 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3026" y="47078"/>
            <a:ext cx="7288696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Когда возвращаются смыслы?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Тогда, когда есть …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4441449"/>
              </p:ext>
            </p:extLst>
          </p:nvPr>
        </p:nvGraphicFramePr>
        <p:xfrm>
          <a:off x="628649" y="1338470"/>
          <a:ext cx="8859907" cy="55195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80591" y="60330"/>
            <a:ext cx="7063409" cy="74805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Основа методического опыта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662610"/>
          <a:ext cx="9144000" cy="61953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26365" y="974718"/>
            <a:ext cx="6679095" cy="4458665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Блиц – обучение (в практике) – </a:t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это источник открытия новых способов действия, направленных на осознанное освоение наиболее эффективного способа действия, а также освоение новых двигательных действий по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принципу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 простого к сложному.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539</TotalTime>
  <Words>828</Words>
  <Application>Microsoft Office PowerPoint</Application>
  <PresentationFormat>Экран (4:3)</PresentationFormat>
  <Paragraphs>181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Tahoma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Ключевая проблема -</vt:lpstr>
      <vt:lpstr>Презентация PowerPoint</vt:lpstr>
      <vt:lpstr>Причины и следствия потери смысла физической активности</vt:lpstr>
      <vt:lpstr>Когда возвращаются смыслы? Тогда, когда есть …</vt:lpstr>
      <vt:lpstr>Основа методического опыта</vt:lpstr>
      <vt:lpstr>Блиц – обучение (в практике) –  это источник открытия новых способов действия, направленных на осознанное освоение наиболее эффективного способа действия, а также освоение новых двигательных действий по принципу от простого к сложному.</vt:lpstr>
      <vt:lpstr>Блиц - обучение</vt:lpstr>
      <vt:lpstr>Методика освоения нового способа действия</vt:lpstr>
      <vt:lpstr>Методика корректировки привычного способа действия</vt:lpstr>
      <vt:lpstr>Методика освоения наиболее эффективного способа действия</vt:lpstr>
      <vt:lpstr>Блиц-обучение в системе физического воспитания</vt:lpstr>
      <vt:lpstr>Блиц-обучение и ФГОС</vt:lpstr>
      <vt:lpstr>Эффективность и результативность </vt:lpstr>
      <vt:lpstr>Эффективность и результативность </vt:lpstr>
      <vt:lpstr>Эффективность и результативность </vt:lpstr>
      <vt:lpstr>Перспективы и распространение опыта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Светлана Николаевна Шабырова</cp:lastModifiedBy>
  <cp:revision>34</cp:revision>
  <dcterms:created xsi:type="dcterms:W3CDTF">2013-11-19T05:52:05Z</dcterms:created>
  <dcterms:modified xsi:type="dcterms:W3CDTF">2015-09-28T11:52:34Z</dcterms:modified>
</cp:coreProperties>
</file>