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7000"/>
                    </a14:imgEffect>
                    <a14:imgEffect>
                      <a14:brightnessContrast bright="40000" contrast="-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25" y="908050"/>
            <a:ext cx="9023350" cy="504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b="1" dirty="0" err="1" smtClean="0"/>
              <a:t>Лэпбук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9718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Творческая папка с материалами на определенную тему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Материалы к родительскому собранию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698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Преимущества лэпбука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64096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 smtClean="0"/>
              <a:t>Для </a:t>
            </a:r>
            <a:r>
              <a:rPr lang="ru-RU" sz="1600" b="1" dirty="0"/>
              <a:t>тех, кто создает папку: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1. Создание лэпбука – творческий процесс, способствует развитию моторики, оформительских способностей, художественно-эстетического вкуса.</a:t>
            </a:r>
          </a:p>
          <a:p>
            <a:pPr marL="0" indent="0">
              <a:buNone/>
            </a:pPr>
            <a:r>
              <a:rPr lang="ru-RU" sz="1600" dirty="0"/>
              <a:t>2. Учит работать с информацией: находить, обобщать, структурировать. </a:t>
            </a:r>
          </a:p>
          <a:p>
            <a:pPr marL="0" indent="0">
              <a:buNone/>
            </a:pPr>
            <a:r>
              <a:rPr lang="ru-RU" sz="1600" dirty="0"/>
              <a:t>3. Процесс поиска информации расширяет кругозор, а также способствует обогащению словаря.</a:t>
            </a:r>
          </a:p>
          <a:p>
            <a:pPr marL="0" indent="0">
              <a:buNone/>
            </a:pPr>
            <a:r>
              <a:rPr lang="ru-RU" sz="1600" dirty="0"/>
              <a:t>4. Совместный досуг родителей с детьми объединит всю семью для увлекательного и полезного занятия.</a:t>
            </a:r>
          </a:p>
          <a:p>
            <a:pPr marL="0" indent="0">
              <a:buNone/>
            </a:pPr>
            <a:r>
              <a:rPr lang="ru-RU" sz="1600" dirty="0"/>
              <a:t>5. Лэпбук -  это интересно, доступно, но  и не очень </a:t>
            </a:r>
            <a:r>
              <a:rPr lang="ru-RU" sz="1600" dirty="0" err="1"/>
              <a:t>затратно</a:t>
            </a:r>
            <a:r>
              <a:rPr lang="ru-RU" sz="1600" dirty="0" smtClean="0"/>
              <a:t>.</a:t>
            </a:r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r>
              <a:rPr lang="ru-RU" sz="1600" b="1" dirty="0"/>
              <a:t>Для тех, кто работает с папкой:</a:t>
            </a:r>
          </a:p>
          <a:p>
            <a:pPr marL="0" indent="0">
              <a:buNone/>
            </a:pPr>
            <a:r>
              <a:rPr lang="ru-RU" sz="1600" dirty="0"/>
              <a:t>1. Быстрое запоминание информации, а также  загадок по теме.</a:t>
            </a:r>
          </a:p>
          <a:p>
            <a:pPr marL="0" indent="0">
              <a:buNone/>
            </a:pPr>
            <a:r>
              <a:rPr lang="ru-RU" sz="1600" dirty="0"/>
              <a:t>2. Проявление самостоятельности при работе с </a:t>
            </a:r>
            <a:r>
              <a:rPr lang="ru-RU" sz="1600" b="1" dirty="0"/>
              <a:t>лэпбуком</a:t>
            </a:r>
            <a:r>
              <a:rPr lang="ru-RU" sz="1600" dirty="0"/>
              <a:t>.</a:t>
            </a:r>
          </a:p>
          <a:p>
            <a:pPr marL="0" indent="0">
              <a:buNone/>
            </a:pPr>
            <a:r>
              <a:rPr lang="ru-RU" sz="1600" dirty="0"/>
              <a:t>3. Проявление повышенного интереса к содержанию папки.</a:t>
            </a:r>
          </a:p>
          <a:p>
            <a:pPr marL="0" indent="0">
              <a:buNone/>
            </a:pPr>
            <a:r>
              <a:rPr lang="ru-RU" sz="1600" dirty="0"/>
              <a:t>4. Усвоение материала по безопасности школьников в игровой форме.</a:t>
            </a:r>
          </a:p>
          <a:p>
            <a:pPr marL="0" indent="0">
              <a:buNone/>
            </a:pPr>
            <a:r>
              <a:rPr lang="ru-RU" sz="1600" dirty="0"/>
              <a:t>5. Развитие мелкой моторики </a:t>
            </a:r>
            <a:r>
              <a:rPr lang="ru-RU" sz="1600" dirty="0" smtClean="0"/>
              <a:t>рук при </a:t>
            </a:r>
            <a:r>
              <a:rPr lang="ru-RU" sz="1600" dirty="0"/>
              <a:t>работе с подвижными элементами.</a:t>
            </a:r>
          </a:p>
          <a:p>
            <a:pPr marL="0" indent="0">
              <a:buNone/>
            </a:pPr>
            <a:r>
              <a:rPr lang="ru-RU" sz="1600" dirty="0"/>
              <a:t>6. Запоминание дорожных знаков, растений и животных, разделение их по классификации.</a:t>
            </a:r>
          </a:p>
          <a:p>
            <a:pPr marL="0" indent="0">
              <a:buNone/>
            </a:pPr>
            <a:r>
              <a:rPr lang="ru-RU" sz="1600" dirty="0"/>
              <a:t>7. Обогащение словаря.</a:t>
            </a:r>
          </a:p>
          <a:p>
            <a:pPr marL="0" indent="0"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32102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0808"/>
          </a:xfrm>
        </p:spPr>
        <p:txBody>
          <a:bodyPr/>
          <a:lstStyle/>
          <a:p>
            <a:r>
              <a:rPr lang="ru-RU" dirty="0"/>
              <a:t>Общая тематика заданий</a:t>
            </a:r>
          </a:p>
          <a:p>
            <a:r>
              <a:rPr lang="ru-RU" dirty="0"/>
              <a:t>Подвижные элементы</a:t>
            </a:r>
          </a:p>
          <a:p>
            <a:r>
              <a:rPr lang="ru-RU" dirty="0"/>
              <a:t>Разные варианты использования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356992"/>
            <a:ext cx="403244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5742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Преимущества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Побуждает интерес к познавательному развитию</a:t>
            </a:r>
          </a:p>
          <a:p>
            <a:r>
              <a:rPr lang="ru-RU" dirty="0"/>
              <a:t>Развитие творческого мышления, речи</a:t>
            </a:r>
          </a:p>
          <a:p>
            <a:r>
              <a:rPr lang="ru-RU" dirty="0"/>
              <a:t>Развитие мелкой моторики</a:t>
            </a:r>
          </a:p>
          <a:p>
            <a:r>
              <a:rPr lang="ru-RU" dirty="0"/>
              <a:t>Объединяет детей для увлекательного и полезного занятия</a:t>
            </a:r>
          </a:p>
          <a:p>
            <a:r>
              <a:rPr lang="ru-RU" dirty="0"/>
              <a:t>Может разнообразить совместный досуг родителей и детей</a:t>
            </a:r>
          </a:p>
          <a:p>
            <a:r>
              <a:rPr lang="ru-RU" dirty="0"/>
              <a:t>Является средством художественно-эстетического развития</a:t>
            </a:r>
          </a:p>
        </p:txBody>
      </p:sp>
    </p:spTree>
    <p:extLst>
      <p:ext uri="{BB962C8B-B14F-4D97-AF65-F5344CB8AC3E}">
        <p14:creationId xmlns:p14="http://schemas.microsoft.com/office/powerpoint/2010/main" val="3388423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35" y="1556792"/>
            <a:ext cx="9023730" cy="5040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916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Организация материалов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2242592" cy="5791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Кармашки					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154400"/>
            <a:ext cx="2410638" cy="170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145797"/>
            <a:ext cx="1549187" cy="1715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049259" y="1677141"/>
            <a:ext cx="1706648" cy="2661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http://www.psixologicheskoezerkalo.ru/wp-content/uploads/2017/01/P70323-121406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3" y="2179350"/>
            <a:ext cx="1703286" cy="168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бъект 2"/>
          <p:cNvSpPr txBox="1">
            <a:spLocks/>
          </p:cNvSpPr>
          <p:nvPr/>
        </p:nvSpPr>
        <p:spPr>
          <a:xfrm>
            <a:off x="5652120" y="1566647"/>
            <a:ext cx="2242592" cy="5791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600" dirty="0"/>
              <a:t>Конверты</a:t>
            </a:r>
          </a:p>
          <a:p>
            <a:pPr marL="0" indent="0">
              <a:buFont typeface="Arial" pitchFamily="34" charset="0"/>
              <a:buNone/>
            </a:pPr>
            <a:r>
              <a:rPr lang="ru-RU" sz="3600" dirty="0" smtClean="0"/>
              <a:t>					</a:t>
            </a: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3739643" y="4222631"/>
            <a:ext cx="2242592" cy="5791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600" dirty="0" smtClean="0"/>
              <a:t>Книжки</a:t>
            </a:r>
            <a:endParaRPr lang="ru-RU" sz="3600" dirty="0"/>
          </a:p>
          <a:p>
            <a:pPr marL="0" indent="0">
              <a:buFont typeface="Arial" pitchFamily="34" charset="0"/>
              <a:buNone/>
            </a:pPr>
            <a:r>
              <a:rPr lang="ru-RU" sz="3600" dirty="0" smtClean="0"/>
              <a:t>					</a:t>
            </a: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4512206"/>
            <a:ext cx="2011343" cy="2011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83768" y="4928898"/>
            <a:ext cx="2164124" cy="1585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79" y="4496283"/>
            <a:ext cx="1765211" cy="2206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939" y="4928897"/>
            <a:ext cx="2083288" cy="1562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8317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Организация материалов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1882552" cy="60466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Вертушки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2187749"/>
            <a:ext cx="1544128" cy="1500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3771924"/>
            <a:ext cx="1544128" cy="1624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83769" y="2187749"/>
            <a:ext cx="1981528" cy="2537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2987824" y="1583085"/>
            <a:ext cx="3888432" cy="60466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Неподвижные элементы</a:t>
            </a:r>
            <a:endParaRPr lang="ru-RU" dirty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76256" y="2187749"/>
            <a:ext cx="2080494" cy="2537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2187749"/>
            <a:ext cx="1934224" cy="2537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9196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создания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Определение темы и сбор материала</a:t>
            </a:r>
          </a:p>
          <a:p>
            <a:pPr marL="514350" indent="-514350">
              <a:buAutoNum type="arabicPeriod"/>
            </a:pPr>
            <a:r>
              <a:rPr lang="ru-RU" dirty="0" smtClean="0"/>
              <a:t>Макетирование</a:t>
            </a:r>
          </a:p>
          <a:p>
            <a:pPr marL="514350" indent="-514350">
              <a:buAutoNum type="arabicPeriod"/>
            </a:pPr>
            <a:r>
              <a:rPr lang="ru-RU" dirty="0" smtClean="0"/>
              <a:t>Сборка </a:t>
            </a:r>
            <a:r>
              <a:rPr lang="ru-RU" dirty="0" err="1" smtClean="0"/>
              <a:t>лэпбука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348878"/>
            <a:ext cx="3017911" cy="2263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7" y="3480595"/>
            <a:ext cx="5040559" cy="2568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517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часть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Загадки в конверте</a:t>
            </a:r>
          </a:p>
          <a:p>
            <a:r>
              <a:rPr lang="ru-RU" dirty="0"/>
              <a:t>Анаграммы про диких кошек в конверте</a:t>
            </a:r>
          </a:p>
          <a:p>
            <a:r>
              <a:rPr lang="ru-RU" dirty="0"/>
              <a:t>Лист, сложенный вчетверо, с породами кошек</a:t>
            </a:r>
          </a:p>
          <a:p>
            <a:r>
              <a:rPr lang="ru-RU" dirty="0"/>
              <a:t>Книжка-малышка</a:t>
            </a:r>
          </a:p>
          <a:p>
            <a:r>
              <a:rPr lang="ru-RU" dirty="0"/>
              <a:t>Дверцы с информацией</a:t>
            </a:r>
          </a:p>
          <a:p>
            <a:r>
              <a:rPr lang="ru-RU" dirty="0"/>
              <a:t>Блокнот о фактах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2799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5776" y="260648"/>
            <a:ext cx="403244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Факты о кошках, блокнот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60648"/>
            <a:ext cx="2232248" cy="36724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Поэтапное рисование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32240" y="270667"/>
            <a:ext cx="2232248" cy="36724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Научная статья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4653136"/>
            <a:ext cx="2232248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Конверт</a:t>
            </a:r>
          </a:p>
          <a:p>
            <a:pPr algn="ctr"/>
            <a:r>
              <a:rPr lang="ru-RU" dirty="0" smtClean="0"/>
              <a:t>Загадки про кошек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725281" y="4617431"/>
            <a:ext cx="2232248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Конверт</a:t>
            </a:r>
          </a:p>
          <a:p>
            <a:pPr algn="ctr"/>
            <a:r>
              <a:rPr lang="ru-RU" dirty="0" smtClean="0"/>
              <a:t>Дикие кошки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68205" y="4365106"/>
            <a:ext cx="2003795" cy="1950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Книжка со стихами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44008" y="4365105"/>
            <a:ext cx="1944216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Лист с породами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771800" y="1743998"/>
            <a:ext cx="3600400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835089" y="2704274"/>
            <a:ext cx="3473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Прозрачный карман для заданий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48234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202</Words>
  <Application>Microsoft Office PowerPoint</Application>
  <PresentationFormat>Экран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Лэпбук</vt:lpstr>
      <vt:lpstr>Особенности</vt:lpstr>
      <vt:lpstr>Преимущества</vt:lpstr>
      <vt:lpstr>Тематика</vt:lpstr>
      <vt:lpstr>Организация материалов</vt:lpstr>
      <vt:lpstr>Организация материалов</vt:lpstr>
      <vt:lpstr>Этапы создания</vt:lpstr>
      <vt:lpstr>Практическая часть</vt:lpstr>
      <vt:lpstr>Презентация PowerPoint</vt:lpstr>
      <vt:lpstr>Преимущества лэпбука: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Лэпбук</dc:title>
  <dc:creator>Катя</dc:creator>
  <cp:lastModifiedBy>Кускова</cp:lastModifiedBy>
  <cp:revision>14</cp:revision>
  <dcterms:created xsi:type="dcterms:W3CDTF">2017-12-13T17:18:30Z</dcterms:created>
  <dcterms:modified xsi:type="dcterms:W3CDTF">2019-05-03T12:32:48Z</dcterms:modified>
</cp:coreProperties>
</file>