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11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AD24-C0F1-47BA-A2C3-74AECA96C2EF}" type="datetimeFigureOut">
              <a:rPr lang="ru-RU" smtClean="0"/>
              <a:t>пн 11.06.18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D998-2077-4048-8CA3-5D472B2FA0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552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AD24-C0F1-47BA-A2C3-74AECA96C2EF}" type="datetimeFigureOut">
              <a:rPr lang="ru-RU" smtClean="0"/>
              <a:t>пн 11.06.18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D998-2077-4048-8CA3-5D472B2FA0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072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AD24-C0F1-47BA-A2C3-74AECA96C2EF}" type="datetimeFigureOut">
              <a:rPr lang="ru-RU" smtClean="0"/>
              <a:t>пн 11.06.18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D998-2077-4048-8CA3-5D472B2FA0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632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AD24-C0F1-47BA-A2C3-74AECA96C2EF}" type="datetimeFigureOut">
              <a:rPr lang="ru-RU" smtClean="0"/>
              <a:t>пн 11.06.18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D998-2077-4048-8CA3-5D472B2FA0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062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AD24-C0F1-47BA-A2C3-74AECA96C2EF}" type="datetimeFigureOut">
              <a:rPr lang="ru-RU" smtClean="0"/>
              <a:t>пн 11.06.18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D998-2077-4048-8CA3-5D472B2FA0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283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AD24-C0F1-47BA-A2C3-74AECA96C2EF}" type="datetimeFigureOut">
              <a:rPr lang="ru-RU" smtClean="0"/>
              <a:t>пн 11.06.18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D998-2077-4048-8CA3-5D472B2FA0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908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AD24-C0F1-47BA-A2C3-74AECA96C2EF}" type="datetimeFigureOut">
              <a:rPr lang="ru-RU" smtClean="0"/>
              <a:t>пн 11.06.18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D998-2077-4048-8CA3-5D472B2FA0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942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AD24-C0F1-47BA-A2C3-74AECA96C2EF}" type="datetimeFigureOut">
              <a:rPr lang="ru-RU" smtClean="0"/>
              <a:t>пн 11.06.18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D998-2077-4048-8CA3-5D472B2FA0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12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AD24-C0F1-47BA-A2C3-74AECA96C2EF}" type="datetimeFigureOut">
              <a:rPr lang="ru-RU" smtClean="0"/>
              <a:t>пн 11.06.18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D998-2077-4048-8CA3-5D472B2FA0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064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AD24-C0F1-47BA-A2C3-74AECA96C2EF}" type="datetimeFigureOut">
              <a:rPr lang="ru-RU" smtClean="0"/>
              <a:t>пн 11.06.18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D998-2077-4048-8CA3-5D472B2FA0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520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AD24-C0F1-47BA-A2C3-74AECA96C2EF}" type="datetimeFigureOut">
              <a:rPr lang="ru-RU" smtClean="0"/>
              <a:t>пн 11.06.18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D998-2077-4048-8CA3-5D472B2FA0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413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4AD24-C0F1-47BA-A2C3-74AECA96C2EF}" type="datetimeFigureOut">
              <a:rPr lang="ru-RU" smtClean="0"/>
              <a:t>пн 11.06.18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4D998-2077-4048-8CA3-5D472B2FA0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01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347170"/>
            <a:ext cx="6858000" cy="1655762"/>
          </a:xfrm>
        </p:spPr>
        <p:txBody>
          <a:bodyPr>
            <a:normAutofit/>
          </a:bodyPr>
          <a:lstStyle/>
          <a:p>
            <a:r>
              <a:rPr lang="ru-RU" sz="3600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</a:rPr>
              <a:t>Моделирование в экологическом </a:t>
            </a:r>
            <a:r>
              <a:rPr lang="ru-RU" sz="3600" b="1" dirty="0" smtClean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</a:rPr>
              <a:t>воспитании дошкольников</a:t>
            </a:r>
            <a:endParaRPr lang="ru-RU" sz="3600" b="1" dirty="0">
              <a:ln w="22225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9378" y="307539"/>
            <a:ext cx="83560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accent6">
                    <a:lumMod val="50000"/>
                  </a:schemeClr>
                </a:solidFill>
              </a:rPr>
              <a:t>Государственное бюджетное общеобразовательное   учреждение Самарской области </a:t>
            </a:r>
            <a:br>
              <a:rPr lang="ru-RU" sz="14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</a:rPr>
              <a:t> средняя общеобразовательная школа №1 «Образовательный центр» </a:t>
            </a:r>
            <a:r>
              <a:rPr lang="ru-RU" sz="1400" b="1" dirty="0" err="1">
                <a:solidFill>
                  <a:schemeClr val="accent6">
                    <a:lumMod val="50000"/>
                  </a:schemeClr>
                </a:solidFill>
              </a:rPr>
              <a:t>п.г.т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</a:rPr>
              <a:t>. Стройкерамика   муниципального района Волжский Самарской области</a:t>
            </a:r>
            <a:br>
              <a:rPr lang="ru-RU" sz="14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</a:rPr>
              <a:t>структурное подразделение «Детский сад «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Солнышко»</a:t>
            </a:r>
            <a:endParaRPr lang="ru-RU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0238" y="5584076"/>
            <a:ext cx="63035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Лапина Наталья Владимировна</a:t>
            </a: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воспитатель  высшей  квалификационной  категории</a:t>
            </a:r>
          </a:p>
        </p:txBody>
      </p:sp>
    </p:spTree>
    <p:extLst>
      <p:ext uri="{BB962C8B-B14F-4D97-AF65-F5344CB8AC3E}">
        <p14:creationId xmlns:p14="http://schemas.microsoft.com/office/powerpoint/2010/main" val="28174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2374" y="398834"/>
            <a:ext cx="8608979" cy="616733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 "Познавательное развитие", заявленная ФГОС ДО, предполагает формирование первичных представлений о планете Земля как общем доме людей, об особенностях ее 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природы. 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в дошкольном возрасте закладывается фундамент совокупности экологических представлений о природе, субъективного отношения к природе, а также соответствующих стратегий и технологий взаимодействия с ней. Поэтому очень важно, чтобы уже в дошкольном возрасте дети получили достоверные знания и приобрели практические умения, направленные на бережное взаимодействие с природой.</a:t>
            </a:r>
          </a:p>
          <a:p>
            <a:pPr marL="0" indent="0" algn="just">
              <a:buNone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познания окружающего мира непрост для ребёнка. Начинается он с чувственного восприятия. Однако многие явления природы невозможно воспринимать непосредственно. Часто на основе чувственного познания требуется «построить» в сознании абстрактное, обобщённое представление об объекте или в целом явлении природы, составить схему изучаемого явления. Решить успешно эти задачи помогает воспитателю моделирование как метод ознакомления детей с природой.</a:t>
            </a:r>
            <a:endParaRPr lang="ru-RU" sz="1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166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383" y="544748"/>
            <a:ext cx="8229599" cy="57976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рассматривается как совместная деятельность воспитателя и детей по построению (выбору или конструированию) моделей.</a:t>
            </a:r>
          </a:p>
          <a:p>
            <a:pPr marL="0" indent="0" algn="just">
              <a:buNone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моделирования 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обеспечить успешное усвоение детьми знаний об особенностях объектов природы, их структуре, связях и отношениях, существующих между ними.</a:t>
            </a:r>
          </a:p>
          <a:p>
            <a:pPr marL="0" indent="0" algn="just">
              <a:buNone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основано на принципе замещения реальных объектов предметами, схематическими изображениями, знаками.</a:t>
            </a:r>
            <a:endParaRPr lang="ru-RU" sz="1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39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" t="1585" r="1546" b="1750"/>
          <a:stretch/>
        </p:blipFill>
        <p:spPr>
          <a:xfrm>
            <a:off x="1489165" y="522515"/>
            <a:ext cx="6740435" cy="519014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167" b="51250" l="2270" r="3166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05" t="33386" r="66745" b="48744"/>
          <a:stretch/>
        </p:blipFill>
        <p:spPr>
          <a:xfrm>
            <a:off x="6799218" y="708485"/>
            <a:ext cx="1338942" cy="10941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4286" b="37285" l="70883" r="9274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0572" t="13357" r="7143" b="61504"/>
          <a:stretch/>
        </p:blipFill>
        <p:spPr>
          <a:xfrm>
            <a:off x="6913518" y="1988644"/>
            <a:ext cx="1110341" cy="9252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8707" b="81917" l="21476" r="8209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337" t="9142" r="18578" b="18095"/>
          <a:stretch/>
        </p:blipFill>
        <p:spPr>
          <a:xfrm flipH="1">
            <a:off x="7021692" y="3320654"/>
            <a:ext cx="893992" cy="85757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5179" b="75179" l="2500" r="978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00" t="4847" r="2143" b="25765"/>
          <a:stretch/>
        </p:blipFill>
        <p:spPr>
          <a:xfrm>
            <a:off x="6913518" y="4794069"/>
            <a:ext cx="1110341" cy="600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32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7471" y="525294"/>
            <a:ext cx="8258783" cy="600196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как активная самостоятельная деятельность используется воспитателем при ознакомлении дошкольников с природой наряду с демонстрацией моделей. По мере осознания детьми способа замещения признаков, связей между реальными объектами, их моделями становится возможным привлекать детей к совместному, а затем и к самостоятельному моделированию.</a:t>
            </a:r>
            <a:endParaRPr lang="ru-RU" sz="1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2" t="1062" r="4196" b="2058"/>
          <a:stretch/>
        </p:blipFill>
        <p:spPr>
          <a:xfrm>
            <a:off x="1031966" y="2377440"/>
            <a:ext cx="3709851" cy="256329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175"/>
          <a:stretch/>
        </p:blipFill>
        <p:spPr>
          <a:xfrm>
            <a:off x="4960007" y="2377440"/>
            <a:ext cx="3762085" cy="9541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56068"/>
          <a:stretch/>
        </p:blipFill>
        <p:spPr>
          <a:xfrm>
            <a:off x="5326312" y="3659085"/>
            <a:ext cx="2918800" cy="940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72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12" y="796835"/>
            <a:ext cx="8399417" cy="52643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обучения моделированию:</a:t>
            </a:r>
          </a:p>
          <a:p>
            <a:pPr marL="0" indent="0" algn="just">
              <a:buNone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Воспитатель предлагает детям описать новые объекты природы с помощью готовой модели, ранее усвоенной ими.</a:t>
            </a:r>
          </a:p>
          <a:p>
            <a:pPr marL="0" indent="0" algn="just">
              <a:buNone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Организует сравнение двух объектов между собой, учит выделению признаков различия и сходства. Одновременно дает задание последовательно отбирать и выкладывать на панно модели, замещающие эти признаки.</a:t>
            </a:r>
          </a:p>
          <a:p>
            <a:pPr marL="0" indent="0" algn="just">
              <a:buNone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 Постепенно увеличивает количество сравниваемых объектов до трёх-четырёх.</a:t>
            </a:r>
          </a:p>
          <a:p>
            <a:pPr marL="0" indent="0" algn="just">
              <a:buNone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Осуществляет обучение моделированию существенных или значимых для деятельности признаков.</a:t>
            </a:r>
          </a:p>
          <a:p>
            <a:pPr marL="0" indent="0" algn="just">
              <a:buNone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Осуществляет руководство созданием моделей элементарных понятий, таких как: «живое», «неживое», «растения», «птицы»,  «домашние животные», «звери» и т.д.</a:t>
            </a:r>
            <a:endParaRPr lang="ru-RU" sz="1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666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4320" y="470263"/>
            <a:ext cx="8425543" cy="192024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детей моделированию должно быть связано с использованием обследовательских действий. Важно учить детей планомерно вести анализ 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сравнение объектов или явлений 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природы.</a:t>
            </a:r>
          </a:p>
          <a:p>
            <a:pPr marL="0" indent="0" algn="just">
              <a:buNone/>
            </a:pPr>
            <a:r>
              <a:rPr lang="ru-RU" sz="1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моделирование позволяет раскрыть важные особенности объектов природы и закономерные связи, существующие в ней. На этой основе у детей формируются обобщенные представления и элементарные понятия о природе.</a:t>
            </a:r>
          </a:p>
          <a:p>
            <a:pPr marL="0" indent="0" algn="just">
              <a:buNone/>
            </a:pPr>
            <a:endParaRPr lang="ru-RU" sz="1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5"/>
          <a:stretch/>
        </p:blipFill>
        <p:spPr>
          <a:xfrm>
            <a:off x="2351315" y="2664824"/>
            <a:ext cx="3905794" cy="2756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702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074" y="2299064"/>
            <a:ext cx="8307977" cy="9143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8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62692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204</TotalTime>
  <Words>431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Натаья Лапина</cp:lastModifiedBy>
  <cp:revision>15</cp:revision>
  <dcterms:created xsi:type="dcterms:W3CDTF">2018-06-07T10:17:29Z</dcterms:created>
  <dcterms:modified xsi:type="dcterms:W3CDTF">2018-06-11T18:54:45Z</dcterms:modified>
</cp:coreProperties>
</file>