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80" r:id="rId13"/>
    <p:sldId id="270" r:id="rId14"/>
    <p:sldId id="271" r:id="rId15"/>
    <p:sldId id="272" r:id="rId16"/>
    <p:sldId id="273" r:id="rId17"/>
    <p:sldId id="275" r:id="rId18"/>
    <p:sldId id="276" r:id="rId19"/>
    <p:sldId id="274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76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4445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051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654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1919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339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267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483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378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88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170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8E7C5-D455-4372-9F97-48237F5DCA45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5DB2F-164A-4A5A-ABF9-FC8D94602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22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568952" cy="158417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Как молоко </a:t>
            </a:r>
            <a:br>
              <a:rPr lang="ru-RU" sz="4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попало на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стол</a:t>
            </a: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789040"/>
            <a:ext cx="5616624" cy="1849760"/>
          </a:xfrm>
        </p:spPr>
        <p:txBody>
          <a:bodyPr>
            <a:normAutofit lnSpcReduction="10000"/>
          </a:bodyPr>
          <a:lstStyle/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1600" b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Авторы: Полина Ш., 6 лет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1600" b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Кириллова Ирина Ивановна, воспитатель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endParaRPr lang="ru-RU" sz="1600" b="1" kern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1600" b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© МДОУ детский сад №14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1600" b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© МОУ ДПО «Информационно-образовательный центр», 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endParaRPr lang="ru-RU" sz="1600" b="1" kern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1600" b="1" kern="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г.Рыбинск</a:t>
            </a:r>
            <a:r>
              <a:rPr lang="ru-RU" sz="1600" b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2019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7307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352928" cy="4154016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орова – не совсем обычное животное: у неё есть особый орган – вымя, в котором вырабатывается и накапливается молоко.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689" y="3140968"/>
            <a:ext cx="3312796" cy="24637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766513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936103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96944" cy="422602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Зойка – очень умная и ласковая корова. Любит, когда дедушка с бабушкой заботятся о ней: кормят, поят, ухаживают.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140968"/>
            <a:ext cx="3456383" cy="2592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140968"/>
            <a:ext cx="3384376" cy="2592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266493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936103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4298032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орова в ответ на заботу и ласку дает много молока, из которого бабушка делает сметану и творог.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920"/>
            <a:ext cx="3811441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264390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568952" cy="3888432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амые любимые Зойкины лакомства – это хлеб и ароматное сено.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80928"/>
            <a:ext cx="2389194" cy="3185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780928"/>
            <a:ext cx="4176463" cy="3185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72964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152128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568952" cy="408200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Зойкиным молоком любят угощаться кошки Муся и Люся, кот Вася и собака Бим.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97979"/>
            <a:ext cx="2304256" cy="2835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97979"/>
            <a:ext cx="2301720" cy="2835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110" y="3231187"/>
            <a:ext cx="2891813" cy="2168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397193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864095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496944" cy="4154016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ля приготовления теста на пироги тоже нужно молоко.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10022"/>
            <a:ext cx="2448272" cy="316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42" y="2714620"/>
            <a:ext cx="2427734" cy="316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290050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00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 с мамой посмотрели в интернете, какие ещё животные дают человеку молоко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3500438"/>
            <a:ext cx="3096344" cy="2064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65477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496944" cy="4226024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юди начали использовать молоко много тысяч лет назад. Они приручили диких коров ( туров) и постепенно вывели из них молочные породы.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501008"/>
            <a:ext cx="3528392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085461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17024" cy="4248472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олоко для человека дают не только коровы, но и овцы, лошади, козы.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24590"/>
            <a:ext cx="3347864" cy="2430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24590"/>
            <a:ext cx="3203848" cy="2430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909" y="3358092"/>
            <a:ext cx="3024336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614344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Теперь я знаю, что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352928" cy="3384376"/>
          </a:xfrm>
        </p:spPr>
        <p:txBody>
          <a:bodyPr/>
          <a:lstStyle/>
          <a:p>
            <a:pPr lvl="0"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молоко даёт бабушкина корова Зойка;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молоко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давать и другие животные</a:t>
            </a:r>
          </a:p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(овцы, лошади, козы)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957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568952" cy="2304256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пришла домой из детского сада и увидела на столе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банку                </a:t>
            </a: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молоком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39720"/>
            <a:ext cx="3073302" cy="2845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076983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160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0"/>
            <a:ext cx="8280920" cy="5715016"/>
          </a:xfrm>
        </p:spPr>
        <p:txBody>
          <a:bodyPr>
            <a:normAutofit/>
          </a:bodyPr>
          <a:lstStyle/>
          <a:p>
            <a:pPr lvl="0"/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endParaRPr lang="ru-RU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детства пью я молоко,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нём и сила, и тепло!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оно волшебное, 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Доброе, полезное!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ним расту я по часам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совет хороший дам: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Вместо пепси, лимонада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молоко пить чаще надо!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Молоко всем помогает: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зубы, дёсны укрепляет.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Чувствуешь себя легко</a:t>
            </a:r>
          </a:p>
          <a:p>
            <a:pPr lvl="0"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пьёшь ты молоко!!!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071546"/>
            <a:ext cx="324000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343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87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4749108" cy="4929222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решила узнать, как молоко попало на стол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1214422"/>
            <a:ext cx="3025686" cy="403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631924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568952" cy="18002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думаю, что</a:t>
            </a:r>
            <a:b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568952" cy="408200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молоко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даёт бабушкина корова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Зойка;</a:t>
            </a:r>
          </a:p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молоко могут давать и другие животные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917863"/>
            <a:ext cx="4752528" cy="2673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157953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640960" cy="129614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составила план действий: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568952" cy="379397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попросить папу отвезти меня в деревню к бабушке с дедушкой и посмотреть, как корова даёт молоко;</a:t>
            </a:r>
          </a:p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найти с мамой информацию в интернете о том, какие ещё животные дают молоко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209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568952" cy="208823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Вместе с папой мы приехали в деревню. Нас встречала корова Зойка.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52936"/>
            <a:ext cx="367138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52936"/>
            <a:ext cx="2709267" cy="3065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609244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640960" cy="108011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424936" cy="3937992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абушкина корова живёт в хлеву. У неё там тепло и сухо.</a:t>
            </a:r>
          </a:p>
          <a:p>
            <a:pPr marL="457200" indent="-457200">
              <a:buFontTx/>
              <a:buChar char="-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924" y="2996952"/>
            <a:ext cx="4386169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891429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568952" cy="1224135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496944" cy="4082008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едушка летом готовит для коровы сено: косит и сушит траву, складывает её в копны или на сеновал, а потом даёт коровушке.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84983"/>
            <a:ext cx="3168352" cy="2446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4984"/>
            <a:ext cx="2304256" cy="2446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116859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68952" cy="1224136"/>
          </a:xfrm>
        </p:spPr>
        <p:txBody>
          <a:bodyPr/>
          <a:lstStyle/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узнала, что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424936" cy="4082008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имой и летом, в любую погоду рано утром и поздно вечером бабушка приходит к корове, чтобы подоить свою кормилицу.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284984"/>
            <a:ext cx="2520280" cy="2636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84984"/>
            <a:ext cx="2448272" cy="2636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507963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455</Words>
  <Application>Microsoft Office PowerPoint</Application>
  <PresentationFormat>Экран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Как молоко  попало на стол </vt:lpstr>
      <vt:lpstr>Я пришла домой из детского сада и увидела на столе банку                с молоком</vt:lpstr>
      <vt:lpstr>Я решила узнать, как молоко попало на стол</vt:lpstr>
      <vt:lpstr>Я думаю, что  </vt:lpstr>
      <vt:lpstr>Я составила план действий:</vt:lpstr>
      <vt:lpstr>Вместе с папой мы приехали в деревню. Нас встречала корова Зойка.</vt:lpstr>
      <vt:lpstr>Я узнала, что</vt:lpstr>
      <vt:lpstr>Я узнала, что</vt:lpstr>
      <vt:lpstr>Я узнала, что</vt:lpstr>
      <vt:lpstr>Я узнала, что</vt:lpstr>
      <vt:lpstr>Я узнала, что</vt:lpstr>
      <vt:lpstr>Я узнала, что</vt:lpstr>
      <vt:lpstr>Я узнала, что</vt:lpstr>
      <vt:lpstr>Я узнала, что</vt:lpstr>
      <vt:lpstr>Я узнала, что</vt:lpstr>
      <vt:lpstr>  Мы с мамой посмотрели в интернете, какие ещё животные дают человеку молоко</vt:lpstr>
      <vt:lpstr>Я узнала, что</vt:lpstr>
      <vt:lpstr>Я узнала, что</vt:lpstr>
      <vt:lpstr>Теперь я знаю, что</vt:lpstr>
      <vt:lpstr>Слайд 20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молоко  попало на стол?</dc:title>
  <dc:creator>12345</dc:creator>
  <cp:lastModifiedBy>User</cp:lastModifiedBy>
  <cp:revision>20</cp:revision>
  <dcterms:created xsi:type="dcterms:W3CDTF">2019-02-18T12:49:20Z</dcterms:created>
  <dcterms:modified xsi:type="dcterms:W3CDTF">2019-05-03T19:04:07Z</dcterms:modified>
</cp:coreProperties>
</file>