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2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5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57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1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7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6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07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7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56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8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3B184-7002-497A-98D0-D3804A4E935F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47C4B-D8D8-44E8-B6CF-21843C8A3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790836"/>
              </p:ext>
            </p:extLst>
          </p:nvPr>
        </p:nvGraphicFramePr>
        <p:xfrm>
          <a:off x="1235968" y="539135"/>
          <a:ext cx="645604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5604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4462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Правописание  О, Ё после шипящих и ц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522271" y="804665"/>
            <a:ext cx="864096" cy="7927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Ж   ш ч щ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6367" y="792835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Ё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883" y="741963"/>
            <a:ext cx="884237" cy="10079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00192" y="766444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Е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3" name="Дуга 12"/>
          <p:cNvSpPr/>
          <p:nvPr/>
        </p:nvSpPr>
        <p:spPr>
          <a:xfrm>
            <a:off x="1316119" y="664179"/>
            <a:ext cx="1728192" cy="432048"/>
          </a:xfrm>
          <a:prstGeom prst="arc">
            <a:avLst>
              <a:gd name="adj1" fmla="val 10728060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5086819" y="588641"/>
            <a:ext cx="1728192" cy="432048"/>
          </a:xfrm>
          <a:prstGeom prst="arc">
            <a:avLst>
              <a:gd name="adj1" fmla="val 10728060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548439" y="1228610"/>
            <a:ext cx="1239657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386367" y="1556792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300192" y="1543402"/>
            <a:ext cx="5040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300192" y="1619316"/>
            <a:ext cx="5040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71" y="1904895"/>
            <a:ext cx="88423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316380" y="1904895"/>
            <a:ext cx="413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О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67" y="1811770"/>
            <a:ext cx="184785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571" y="2123087"/>
            <a:ext cx="14874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Прямая соединительная линия 28"/>
          <p:cNvCxnSpPr/>
          <p:nvPr/>
        </p:nvCxnSpPr>
        <p:spPr>
          <a:xfrm>
            <a:off x="3947364" y="1993497"/>
            <a:ext cx="508332" cy="7264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3947208" y="2032992"/>
            <a:ext cx="442118" cy="6739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4" name="Таблица 10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346215"/>
              </p:ext>
            </p:extLst>
          </p:nvPr>
        </p:nvGraphicFramePr>
        <p:xfrm>
          <a:off x="593845" y="2963193"/>
          <a:ext cx="7740285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95"/>
                <a:gridCol w="2580095"/>
                <a:gridCol w="2580095"/>
              </a:tblGrid>
              <a:tr h="1390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Существительное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Прилагательное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Наречие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</a:t>
                      </a:r>
                      <a:r>
                        <a:rPr lang="ru-RU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Причастие</a:t>
                      </a:r>
                    </a:p>
                    <a:p>
                      <a:endParaRPr lang="ru-RU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ru-RU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ru-RU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Глагол</a:t>
                      </a:r>
                      <a:endParaRPr lang="ru-RU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30" name="TextBox 1029"/>
          <p:cNvSpPr txBox="1"/>
          <p:nvPr/>
        </p:nvSpPr>
        <p:spPr>
          <a:xfrm>
            <a:off x="3296542" y="3202461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31" name="TextBox 1030"/>
          <p:cNvSpPr txBox="1"/>
          <p:nvPr/>
        </p:nvSpPr>
        <p:spPr>
          <a:xfrm>
            <a:off x="3901383" y="3174335"/>
            <a:ext cx="316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033" name="Прямая соединительная линия 1032"/>
          <p:cNvCxnSpPr/>
          <p:nvPr/>
        </p:nvCxnSpPr>
        <p:spPr>
          <a:xfrm flipH="1">
            <a:off x="3296542" y="3068960"/>
            <a:ext cx="244369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5" name="Прямая соединительная линия 1034"/>
          <p:cNvCxnSpPr/>
          <p:nvPr/>
        </p:nvCxnSpPr>
        <p:spPr>
          <a:xfrm>
            <a:off x="3540911" y="3062211"/>
            <a:ext cx="231342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2" name="Прямая соединительная линия 1041"/>
          <p:cNvCxnSpPr/>
          <p:nvPr/>
        </p:nvCxnSpPr>
        <p:spPr>
          <a:xfrm flipH="1">
            <a:off x="3548439" y="3176972"/>
            <a:ext cx="53132" cy="101263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44" name="Прямая соединительная линия 1043"/>
          <p:cNvCxnSpPr/>
          <p:nvPr/>
        </p:nvCxnSpPr>
        <p:spPr>
          <a:xfrm flipH="1">
            <a:off x="3186717" y="2947882"/>
            <a:ext cx="2560284" cy="1201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3901383" y="3068960"/>
            <a:ext cx="244369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4145752" y="3066323"/>
            <a:ext cx="231342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7" name="Прямоугольник 1046"/>
          <p:cNvSpPr/>
          <p:nvPr/>
        </p:nvSpPr>
        <p:spPr>
          <a:xfrm>
            <a:off x="5122912" y="3555875"/>
            <a:ext cx="419046" cy="5285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520349" y="3548481"/>
            <a:ext cx="419046" cy="5285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" name="TextBox 1047"/>
          <p:cNvSpPr txBox="1"/>
          <p:nvPr/>
        </p:nvSpPr>
        <p:spPr>
          <a:xfrm>
            <a:off x="4520349" y="3543667"/>
            <a:ext cx="175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49" name="TextBox 1048"/>
          <p:cNvSpPr txBox="1"/>
          <p:nvPr/>
        </p:nvSpPr>
        <p:spPr>
          <a:xfrm>
            <a:off x="5142246" y="3562963"/>
            <a:ext cx="8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945" y="3458981"/>
            <a:ext cx="17145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Прямая соединительная линия 61"/>
          <p:cNvCxnSpPr/>
          <p:nvPr/>
        </p:nvCxnSpPr>
        <p:spPr>
          <a:xfrm flipH="1">
            <a:off x="3586693" y="4499345"/>
            <a:ext cx="73706" cy="181389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53" name="TextBox 1052"/>
          <p:cNvSpPr txBox="1"/>
          <p:nvPr/>
        </p:nvSpPr>
        <p:spPr>
          <a:xfrm>
            <a:off x="3335441" y="4553311"/>
            <a:ext cx="38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3418726" y="4454115"/>
            <a:ext cx="182846" cy="1983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597440" y="4442891"/>
            <a:ext cx="174813" cy="2096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345314" y="4553311"/>
            <a:ext cx="267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4261423" y="4442891"/>
            <a:ext cx="258926" cy="2096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20349" y="4442891"/>
            <a:ext cx="247596" cy="2096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39552" y="5175398"/>
            <a:ext cx="2647165" cy="12241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3131840" y="5157192"/>
            <a:ext cx="2615162" cy="12241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476562" y="5537062"/>
            <a:ext cx="30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3418726" y="5373216"/>
            <a:ext cx="237856" cy="1638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660399" y="5373216"/>
            <a:ext cx="240984" cy="1638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0" name="Прямоугольник 1059"/>
          <p:cNvSpPr/>
          <p:nvPr/>
        </p:nvSpPr>
        <p:spPr>
          <a:xfrm>
            <a:off x="4863451" y="5769260"/>
            <a:ext cx="451213" cy="5414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1" name="TextBox 1060"/>
          <p:cNvSpPr txBox="1"/>
          <p:nvPr/>
        </p:nvSpPr>
        <p:spPr>
          <a:xfrm>
            <a:off x="4875421" y="5787466"/>
            <a:ext cx="287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</a:t>
            </a:r>
          </a:p>
        </p:txBody>
      </p:sp>
      <p:pic>
        <p:nvPicPr>
          <p:cNvPr id="1062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8" r="27380" b="-7248"/>
          <a:stretch/>
        </p:blipFill>
        <p:spPr bwMode="auto">
          <a:xfrm>
            <a:off x="7477013" y="3284984"/>
            <a:ext cx="835948" cy="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3" name="TextBox 1062"/>
          <p:cNvSpPr txBox="1"/>
          <p:nvPr/>
        </p:nvSpPr>
        <p:spPr>
          <a:xfrm>
            <a:off x="6858254" y="363477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ЁР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065" name="Прямая соединительная линия 1064"/>
          <p:cNvCxnSpPr/>
          <p:nvPr/>
        </p:nvCxnSpPr>
        <p:spPr>
          <a:xfrm flipH="1">
            <a:off x="6828292" y="3325738"/>
            <a:ext cx="396044" cy="2897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8" name="Прямая соединительная линия 1067"/>
          <p:cNvCxnSpPr/>
          <p:nvPr/>
        </p:nvCxnSpPr>
        <p:spPr>
          <a:xfrm>
            <a:off x="7182290" y="3333266"/>
            <a:ext cx="324036" cy="2616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70" name="TextBox 1069"/>
          <p:cNvSpPr txBox="1"/>
          <p:nvPr/>
        </p:nvSpPr>
        <p:spPr>
          <a:xfrm rot="16200000">
            <a:off x="5582433" y="3292309"/>
            <a:ext cx="1213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Дирижёр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стажёр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71" name="TextBox 1070"/>
          <p:cNvSpPr txBox="1"/>
          <p:nvPr/>
        </p:nvSpPr>
        <p:spPr>
          <a:xfrm rot="16200000">
            <a:off x="7482860" y="4669754"/>
            <a:ext cx="99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Ночёвка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72" name="TextBox 1071"/>
          <p:cNvSpPr txBox="1"/>
          <p:nvPr/>
        </p:nvSpPr>
        <p:spPr>
          <a:xfrm>
            <a:off x="5747001" y="4680734"/>
            <a:ext cx="913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  <p:sp>
        <p:nvSpPr>
          <p:cNvPr id="1073" name="TextBox 1072"/>
          <p:cNvSpPr txBox="1"/>
          <p:nvPr/>
        </p:nvSpPr>
        <p:spPr>
          <a:xfrm>
            <a:off x="6779551" y="4531255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Сущ.</a:t>
            </a:r>
          </a:p>
          <a:p>
            <a:r>
              <a:rPr lang="ru-RU" dirty="0" err="1" smtClean="0"/>
              <a:t>Прилаг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075" name="Прямая со стрелкой 1074"/>
          <p:cNvCxnSpPr>
            <a:endCxn id="1073" idx="1"/>
          </p:cNvCxnSpPr>
          <p:nvPr/>
        </p:nvCxnSpPr>
        <p:spPr>
          <a:xfrm flipV="1">
            <a:off x="6512285" y="4854421"/>
            <a:ext cx="267266" cy="109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7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842" y="5637879"/>
            <a:ext cx="595313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7" name="TextBox 1076"/>
          <p:cNvSpPr txBox="1"/>
          <p:nvPr/>
        </p:nvSpPr>
        <p:spPr>
          <a:xfrm rot="16200000">
            <a:off x="5352477" y="5453214"/>
            <a:ext cx="152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ожОг</a:t>
            </a:r>
            <a:r>
              <a:rPr lang="ru-RU" dirty="0" smtClean="0">
                <a:solidFill>
                  <a:srgbClr val="C00000"/>
                </a:solidFill>
              </a:rPr>
              <a:t>  руки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79" name="TextBox 1078"/>
          <p:cNvSpPr txBox="1"/>
          <p:nvPr/>
        </p:nvSpPr>
        <p:spPr>
          <a:xfrm rot="16200000">
            <a:off x="6030265" y="5571544"/>
            <a:ext cx="1286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ожЁг</a:t>
            </a:r>
            <a:r>
              <a:rPr lang="ru-RU" dirty="0" smtClean="0">
                <a:solidFill>
                  <a:srgbClr val="C00000"/>
                </a:solidFill>
              </a:rPr>
              <a:t> руку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19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42</Words>
  <Application>Microsoft Office PowerPoint</Application>
  <PresentationFormat>Экран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9</cp:revision>
  <dcterms:created xsi:type="dcterms:W3CDTF">2018-03-02T18:36:56Z</dcterms:created>
  <dcterms:modified xsi:type="dcterms:W3CDTF">2018-03-02T20:17:28Z</dcterms:modified>
</cp:coreProperties>
</file>