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6.png" ContentType="image/png"/>
  <Override PartName="/ppt/media/image1.jpeg" ContentType="image/jpeg"/>
  <Override PartName="/ppt/media/image2.jpeg" ContentType="image/jpeg"/>
  <Override PartName="/ppt/media/image3.jpeg" ContentType="image/jpeg"/>
  <Override PartName="/ppt/media/image7.png" ContentType="image/png"/>
  <Override PartName="/ppt/media/image4.png" ContentType="image/png"/>
  <Override PartName="/ppt/media/image5.png" ContentType="image/pn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9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301680" y="457200"/>
            <a:ext cx="8686440" cy="5124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301680" y="457200"/>
            <a:ext cx="8686440" cy="5124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301680" y="457200"/>
            <a:ext cx="8686440" cy="51246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13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3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380880" y="4853520"/>
            <a:ext cx="8457840" cy="1221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200">
                <a:solidFill>
                  <a:srgbClr val="d38e28"/>
                </a:solidFill>
                <a:latin typeface="Franklin Gothic Book"/>
              </a:rPr>
              <a:t>17.3.19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fld id="{AB047253-DF0D-41D2-BA9E-F1C0F4D1D157}" type="slidenum">
              <a:rPr lang="ru-RU" sz="1200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2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3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25000"/>
              <a:buFont typeface="StarSymbol"/>
              <a:buChar char="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800">
                <a:solidFill>
                  <a:srgbClr val="4e3b30"/>
                </a:solidFill>
                <a:latin typeface="Franklin Gothic Book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2400">
                <a:solidFill>
                  <a:srgbClr val="4e3b30"/>
                </a:solidFill>
                <a:latin typeface="Franklin Gothic Book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ru-RU" sz="2000">
                <a:solidFill>
                  <a:srgbClr val="4e3b30"/>
                </a:solidFill>
                <a:latin typeface="Franklin Gothic Book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>
                <a:solidFill>
                  <a:srgbClr val="4e3b30"/>
                </a:solidFill>
                <a:latin typeface="Franklin Gothic Book"/>
              </a:rPr>
              <a:t>Пятый уровень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200">
                <a:solidFill>
                  <a:srgbClr val="d38e28"/>
                </a:solidFill>
                <a:latin typeface="Franklin Gothic Book"/>
              </a:rPr>
              <a:t>17.3.19</a:t>
            </a:r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ftr"/>
          </p:nvPr>
        </p:nvSpPr>
        <p:spPr>
          <a:xfrm>
            <a:off x="3581280" y="76320"/>
            <a:ext cx="2895120" cy="2887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48" name="PlaceHolder 8"/>
          <p:cNvSpPr>
            <a:spLocks noGrp="1"/>
          </p:cNvSpPr>
          <p:nvPr>
            <p:ph type="sldNum"/>
          </p:nvPr>
        </p:nvSpPr>
        <p:spPr>
          <a:xfrm>
            <a:off x="8229600" y="6473880"/>
            <a:ext cx="758520" cy="24660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fld id="{5F1FBA41-7EE3-4BEC-B7EF-F3A55F275568}" type="slidenum">
              <a:rPr lang="ru-RU" sz="1200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82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83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84" name="PlaceHolder 4"/>
          <p:cNvSpPr>
            <a:spLocks noGrp="1"/>
          </p:cNvSpPr>
          <p:nvPr>
            <p:ph type="title"/>
          </p:nvPr>
        </p:nvSpPr>
        <p:spPr>
          <a:xfrm>
            <a:off x="301680" y="457200"/>
            <a:ext cx="8686440" cy="8409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85" name="PlaceHolder 5"/>
          <p:cNvSpPr>
            <a:spLocks noGrp="1"/>
          </p:cNvSpPr>
          <p:nvPr>
            <p:ph type="dt"/>
          </p:nvPr>
        </p:nvSpPr>
        <p:spPr>
          <a:xfrm>
            <a:off x="6477120" y="76320"/>
            <a:ext cx="2514240" cy="28872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200">
                <a:solidFill>
                  <a:srgbClr val="d38e28"/>
                </a:solidFill>
                <a:latin typeface="Franklin Gothic Book"/>
              </a:rPr>
              <a:t>17.3.19</a:t>
            </a:r>
            <a:endParaRPr/>
          </a:p>
        </p:txBody>
      </p:sp>
      <p:sp>
        <p:nvSpPr>
          <p:cNvPr id="86" name="PlaceHolder 6"/>
          <p:cNvSpPr>
            <a:spLocks noGrp="1"/>
          </p:cNvSpPr>
          <p:nvPr>
            <p:ph type="ftr"/>
          </p:nvPr>
        </p:nvSpPr>
        <p:spPr>
          <a:xfrm>
            <a:off x="3124080" y="76320"/>
            <a:ext cx="3352320" cy="28872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87" name="PlaceHolder 7"/>
          <p:cNvSpPr>
            <a:spLocks noGrp="1"/>
          </p:cNvSpPr>
          <p:nvPr>
            <p:ph type="sldNum"/>
          </p:nvPr>
        </p:nvSpPr>
        <p:spPr>
          <a:xfrm>
            <a:off x="8229600" y="6477120"/>
            <a:ext cx="761760" cy="24408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fld id="{4A02384B-4547-4763-9622-D97EE35CE701}" type="slidenum">
              <a:rPr lang="ru-RU" sz="1200">
                <a:solidFill>
                  <a:srgbClr val="d38e28"/>
                </a:solidFill>
                <a:latin typeface="Franklin Gothic Book"/>
              </a:rPr>
              <a:t>&lt;номер&gt;</a:t>
            </a:fld>
            <a:endParaRPr/>
          </a:p>
        </p:txBody>
      </p:sp>
      <p:sp>
        <p:nvSpPr>
          <p:cNvPr id="88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2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2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2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380880" y="4853520"/>
            <a:ext cx="8457840" cy="1221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380880" y="3886200"/>
            <a:ext cx="8457840" cy="914040"/>
          </a:xfrm>
          <a:prstGeom prst="rect">
            <a:avLst/>
          </a:prstGeom>
        </p:spPr>
        <p:txBody>
          <a:bodyPr anchor="b" bIns="45000" lIns="90000" rIns="90000" tIns="45000"/>
          <a:p>
            <a:pPr algn="ctr"/>
            <a:endParaRPr/>
          </a:p>
        </p:txBody>
      </p:sp>
      <p:pic>
        <p:nvPicPr>
          <p:cNvPr descr="" id="12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357120" y="-357120"/>
            <a:ext cx="8786520" cy="6596280"/>
          </a:xfrm>
          <a:prstGeom prst="rect">
            <a:avLst/>
          </a:prstGeom>
        </p:spPr>
      </p:pic>
    </p:spTree>
  </p:cSld>
  <p:transition spd="med">
    <p:wedge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Составьте  план пересказа.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1.Бум наказан.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2.Мальчик с собакой.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3.Сын признался.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4.Чашка разбита.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5.У каждого своё почему.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6.Это…Бум!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7.Ночью.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8.Расстроенный лай.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9.Все дома!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10.Он будет жить в будке.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2600">
                <a:solidFill>
                  <a:srgbClr val="4e3b30"/>
                </a:solidFill>
                <a:latin typeface="Times New Roman"/>
              </a:rPr>
              <a:t>11.Бум один на крыльце.</a:t>
            </a:r>
            <a:endParaRPr/>
          </a:p>
        </p:txBody>
      </p:sp>
    </p:spTree>
  </p:cSld>
  <p:transition>
    <p:wipe dir="u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304920" y="500040"/>
            <a:ext cx="8686440" cy="55796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1.Мальчик с собакой.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2.Чашка разбита.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3.Это…Бум!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4.Он будет жить в будке!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5.Бум наказан.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6.Бум один на крыльце.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7.Ночью.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8.Расстроенный лай.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9.Сын признался.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10.Все дома.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7030a0"/>
                </a:solidFill>
                <a:latin typeface="Times New Roman"/>
              </a:rPr>
              <a:t>11.У каждого свое почему.</a:t>
            </a:r>
            <a:endParaRPr/>
          </a:p>
        </p:txBody>
      </p:sp>
    </p:spTree>
  </p:cSld>
  <p:transition>
    <p:wipe dir="u"/>
  </p:transition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2000" fill="hold" id="7"/>
                                        <p:tgtEl>
                                          <p:spTgt spid="127">
                                            <p:txEl>
                                              <p:pRg end="2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2000" fill="hold" id="8"/>
                                        <p:tgtEl>
                                          <p:spTgt spid="127">
                                            <p:txEl>
                                              <p:pRg end="2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id="11" nodeType="clickEffect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38" st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dur="2000" fill="freeze" id="13"/>
                                        <p:tgtEl>
                                          <p:spTgt spid="127">
                                            <p:txEl>
                                              <p:pRg end="38" st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clickEffect" presetClass="entr" presetID="2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49" st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1" fill="hold" id="18"/>
                                        <p:tgtEl>
                                          <p:spTgt spid="127">
                                            <p:txEl>
                                              <p:pRg end="49" st="38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">
                      <p:stCondLst>
                        <p:cond delay="indefinite"/>
                      </p:stCondLst>
                      <p:childTnLst>
                        <p:par>
                          <p:cTn fill="hold" id="20">
                            <p:stCondLst>
                              <p:cond delay="0"/>
                            </p:stCondLst>
                            <p:childTnLst>
                              <p:par>
                                <p:cTn fill="hold" id="21" nodeType="clickEffect" presetClass="entr" presetID="18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74" st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Left)" transition="in">
                                      <p:cBhvr additive="repl">
                                        <p:cTn dur="2000" fill="freeze" id="23"/>
                                        <p:tgtEl>
                                          <p:spTgt spid="127">
                                            <p:txEl>
                                              <p:pRg end="74" st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id="26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89" st="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2000" fill="hold" id="28"/>
                                        <p:tgtEl>
                                          <p:spTgt spid="127">
                                            <p:txEl>
                                              <p:pRg end="89" st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2000" fill="hold" id="29"/>
                                        <p:tgtEl>
                                          <p:spTgt spid="127">
                                            <p:txEl>
                                              <p:pRg end="89" st="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id="32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12" st="8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dur="2000" fill="freeze" id="34"/>
                                        <p:tgtEl>
                                          <p:spTgt spid="127">
                                            <p:txEl>
                                              <p:pRg end="112" st="8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">
                      <p:stCondLst>
                        <p:cond delay="indefinite"/>
                      </p:stCondLst>
                      <p:childTnLst>
                        <p:par>
                          <p:cTn fill="hold" id="36">
                            <p:stCondLst>
                              <p:cond delay="0"/>
                            </p:stCondLst>
                            <p:childTnLst>
                              <p:par>
                                <p:cTn fill="hold" id="37" nodeType="click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21" st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2000" fill="hold" id="39"/>
                                        <p:tgtEl>
                                          <p:spTgt spid="127">
                                            <p:txEl>
                                              <p:pRg end="121" st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2000" fill="hold" id="40"/>
                                        <p:tgtEl>
                                          <p:spTgt spid="127">
                                            <p:txEl>
                                              <p:pRg end="121" st="1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1">
                      <p:stCondLst>
                        <p:cond delay="indefinite"/>
                      </p:stCondLst>
                      <p:childTnLst>
                        <p:par>
                          <p:cTn fill="hold" id="42">
                            <p:stCondLst>
                              <p:cond delay="0"/>
                            </p:stCondLst>
                            <p:childTnLst>
                              <p:par>
                                <p:cTn fill="hold" id="43" nodeType="clickEffect" presetClass="entr" presetID="1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41" st="1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lide(fromBottom)" transition="in">
                                      <p:cBhvr additive="repl">
                                        <p:cTn dur="2000" fill="freeze" id="45"/>
                                        <p:tgtEl>
                                          <p:spTgt spid="127">
                                            <p:txEl>
                                              <p:pRg end="141" st="1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6">
                      <p:stCondLst>
                        <p:cond delay="indefinite"/>
                      </p:stCondLst>
                      <p:childTnLst>
                        <p:par>
                          <p:cTn fill="hold" id="47">
                            <p:stCondLst>
                              <p:cond delay="0"/>
                            </p:stCondLst>
                            <p:childTnLst>
                              <p:par>
                                <p:cTn fill="hold" id="48" nodeType="clickEffect" presetClass="entr" presetID="18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58" st="1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downRight)" transition="in">
                                      <p:cBhvr additive="repl">
                                        <p:cTn dur="2000" fill="freeze" id="50"/>
                                        <p:tgtEl>
                                          <p:spTgt spid="127">
                                            <p:txEl>
                                              <p:pRg end="158" st="1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">
                      <p:stCondLst>
                        <p:cond delay="indefinite"/>
                      </p:stCondLst>
                      <p:childTnLst>
                        <p:par>
                          <p:cTn fill="hold" id="52">
                            <p:stCondLst>
                              <p:cond delay="0"/>
                            </p:stCondLst>
                            <p:childTnLst>
                              <p:par>
                                <p:cTn fill="hold" id="53" nodeType="click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71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55"/>
                                        <p:tgtEl>
                                          <p:spTgt spid="127">
                                            <p:txEl>
                                              <p:pRg end="171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6">
                      <p:stCondLst>
                        <p:cond delay="indefinite"/>
                      </p:stCondLst>
                      <p:childTnLst>
                        <p:par>
                          <p:cTn fill="hold" id="57">
                            <p:stCondLst>
                              <p:cond delay="0"/>
                            </p:stCondLst>
                            <p:childTnLst>
                              <p:par>
                                <p:cTn fill="hold" id="58" nodeType="clickEffect" presetClass="entr" presetID="2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97" st="1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1" fill="hold" id="60"/>
                                        <p:tgtEl>
                                          <p:spTgt spid="127">
                                            <p:txEl>
                                              <p:pRg end="197" st="17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3429000" y="457200"/>
            <a:ext cx="5559120" cy="347148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
</a:t>
            </a:r>
            <a:endParaRPr/>
          </a:p>
        </p:txBody>
      </p:sp>
      <p:pic>
        <p:nvPicPr>
          <p:cNvPr descr="" id="12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77840" y="1000080"/>
            <a:ext cx="5322240" cy="5357520"/>
          </a:xfrm>
          <a:prstGeom prst="rect">
            <a:avLst/>
          </a:prstGeom>
        </p:spPr>
      </p:pic>
    </p:spTree>
  </p:cSld>
  <p:timing>
    <p:tnLst>
      <p:par>
        <p:cTn dur="indefinite" id="61" nodeType="tmRoot" restart="never">
          <p:childTnLst>
            <p:seq>
              <p:cTn dur="indefinite" id="62" nodeType="mainSeq">
                <p:childTnLst>
                  <p:par>
                    <p:cTn fill="hold" id="63">
                      <p:stCondLst>
                        <p:cond delay="indefinite"/>
                      </p:stCondLst>
                      <p:childTnLst>
                        <p:par>
                          <p:cTn fill="hold" id="64">
                            <p:stCondLst>
                              <p:cond delay="0"/>
                            </p:stCondLst>
                            <p:childTnLst>
                              <p:par>
                                <p:cTn fill="hold" id="65" nodeType="clickEffect" presetClass="entr" presetID="2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dur="1" fill="hold" id="67"/>
                                        <p:tgtEl>
                                          <p:spTgt spid="1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304920" y="457200"/>
            <a:ext cx="8686440" cy="83772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304920" y="1554120"/>
            <a:ext cx="8686440" cy="45255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1. Тихонько сполз  </a:t>
            </a:r>
            <a:r>
              <a:rPr i="1" lang="ru-RU" sz="3200" u="sng">
                <a:solidFill>
                  <a:srgbClr val="4e3b30"/>
                </a:solidFill>
                <a:latin typeface="Franklin Gothic Book"/>
              </a:rPr>
              <a:t>заменила на</a:t>
            </a:r>
            <a:r>
              <a:rPr lang="ru-RU" sz="3200" u="sng">
                <a:solidFill>
                  <a:srgbClr val="4e3b30"/>
                </a:solidFill>
                <a:latin typeface="Franklin Gothic Book"/>
              </a:rPr>
              <a:t> </a:t>
            </a:r>
            <a:r>
              <a:rPr lang="ru-RU" sz="3200">
                <a:solidFill>
                  <a:srgbClr val="4e3b30"/>
                </a:solidFill>
                <a:latin typeface="Franklin Gothic Book"/>
              </a:rPr>
              <a:t>Встал.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2.</a:t>
            </a:r>
            <a:r>
              <a:rPr lang="ru-RU" sz="3200" u="sng">
                <a:solidFill>
                  <a:srgbClr val="4e3b30"/>
                </a:solidFill>
                <a:latin typeface="Franklin Gothic Book"/>
              </a:rPr>
              <a:t>Пропустила слова</a:t>
            </a:r>
            <a:r>
              <a:rPr lang="ru-RU" sz="3200">
                <a:solidFill>
                  <a:srgbClr val="4e3b30"/>
                </a:solidFill>
                <a:latin typeface="Franklin Gothic Book"/>
              </a:rPr>
              <a:t>: колени у меня задрожали, язык заплетался.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3.</a:t>
            </a:r>
            <a:r>
              <a:rPr lang="ru-RU" sz="3200" u="sng">
                <a:solidFill>
                  <a:srgbClr val="4e3b30"/>
                </a:solidFill>
                <a:latin typeface="Franklin Gothic Book"/>
              </a:rPr>
              <a:t>Не поставила многоточие в предложении:</a:t>
            </a:r>
            <a:r>
              <a:rPr lang="ru-RU" sz="3200">
                <a:solidFill>
                  <a:srgbClr val="4e3b30"/>
                </a:solidFill>
                <a:latin typeface="Franklin Gothic Book"/>
              </a:rPr>
              <a:t> 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« Это…это…Бум!»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"/>
            </a:pPr>
            <a:r>
              <a:rPr lang="ru-RU" sz="3200">
                <a:solidFill>
                  <a:srgbClr val="4e3b30"/>
                </a:solidFill>
                <a:latin typeface="Franklin Gothic Book"/>
              </a:rPr>
              <a:t>                           </a:t>
            </a:r>
            <a:endParaRPr/>
          </a:p>
        </p:txBody>
      </p:sp>
      <p:sp>
        <p:nvSpPr>
          <p:cNvPr id="132" name="CustomShape 3"/>
          <p:cNvSpPr/>
          <p:nvPr/>
        </p:nvSpPr>
        <p:spPr>
          <a:xfrm>
            <a:off x="2379240" y="714240"/>
            <a:ext cx="527364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af5232"/>
                </a:solidFill>
                <a:latin typeface="Franklin Gothic Book"/>
              </a:rPr>
              <a:t>Что изменилось?</a:t>
            </a:r>
            <a:endParaRPr/>
          </a:p>
        </p:txBody>
      </p:sp>
      <p:sp>
        <p:nvSpPr>
          <p:cNvPr id="133" name="CustomShape 4"/>
          <p:cNvSpPr/>
          <p:nvPr/>
        </p:nvSpPr>
        <p:spPr>
          <a:xfrm>
            <a:off x="2379240" y="4357800"/>
            <a:ext cx="360792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000000"/>
                </a:solidFill>
                <a:latin typeface="Franklin Gothic Book"/>
              </a:rPr>
              <a:t>МОЛОДЦЫ!</a:t>
            </a:r>
            <a:endParaRPr/>
          </a:p>
        </p:txBody>
      </p:sp>
    </p:spTree>
  </p:cSld>
  <p:transition spd="med">
    <p:plus/>
  </p:transition>
  <p:timing>
    <p:tnLst>
      <p:par>
        <p:cTn dur="indefinite" id="68" nodeType="tmRoot" restart="never">
          <p:childTnLst>
            <p:seq>
              <p:cTn dur="indefinite" id="69" nodeType="mainSeq">
                <p:childTnLst>
                  <p:par>
                    <p:cTn fill="hold" id="70">
                      <p:stCondLst>
                        <p:cond delay="indefinite"/>
                      </p:stCondLst>
                      <p:childTnLst>
                        <p:par>
                          <p:cTn fill="hold" id="71">
                            <p:stCondLst>
                              <p:cond delay="0"/>
                            </p:stCondLst>
                            <p:childTnLst>
                              <p:par>
                                <p:cTn fill="hold" id="72" nodeType="clickEffect" presetClass="emph" presetID="8">
                                  <p:stCondLst>
                                    <p:cond delay="0"/>
                                  </p:stCondLst>
                                  <p:childTnLst/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3">
                      <p:stCondLst>
                        <p:cond delay="indefinite"/>
                      </p:stCondLst>
                      <p:childTnLst>
                        <p:par>
                          <p:cTn fill="hold" id="74">
                            <p:stCondLst>
                              <p:cond delay="0"/>
                            </p:stCondLst>
                            <p:childTnLst>
                              <p:par>
                                <p:cTn fill="hold" id="75" nodeType="clickEffect" presetClass="entr" presetID="4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 transition="out">
                                      <p:cBhvr additive="repl">
                                        <p:cTn dur="500" fill="freeze" id="77"/>
                                        <p:tgtEl>
                                          <p:spTgt spid="131">
                                            <p:txEl>
                                              <p:pRg end="3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8">
                      <p:stCondLst>
                        <p:cond delay="indefinite"/>
                      </p:stCondLst>
                      <p:childTnLst>
                        <p:par>
                          <p:cTn fill="hold" id="79">
                            <p:stCondLst>
                              <p:cond delay="0"/>
                            </p:stCondLst>
                            <p:childTnLst>
                              <p:par>
                                <p:cTn fill="hold" id="8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00" st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2000" fill="freeze" id="82"/>
                                        <p:tgtEl>
                                          <p:spTgt spid="131">
                                            <p:txEl>
                                              <p:pRg end="100" st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42" st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87"/>
                                        <p:tgtEl>
                                          <p:spTgt spid="131">
                                            <p:txEl>
                                              <p:pRg end="142" st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88"/>
                                        <p:tgtEl>
                                          <p:spTgt spid="131">
                                            <p:txEl>
                                              <p:pRg end="142" st="10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89" nodeType="with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end="158" st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500" fill="hold" id="91"/>
                                        <p:tgtEl>
                                          <p:spTgt spid="131">
                                            <p:txEl>
                                              <p:pRg end="158" st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500" fill="hold" id="92"/>
                                        <p:tgtEl>
                                          <p:spTgt spid="131">
                                            <p:txEl>
                                              <p:pRg end="158" st="14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3">
                      <p:stCondLst>
                        <p:cond delay="indefinite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clickEffect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3000" fill="hold" id="97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3000" fill="hold" id="98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301680" y="457200"/>
            <a:ext cx="8686440" cy="8409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                           </a:t>
            </a:r>
            <a:r>
              <a:rPr lang="ru-RU" sz="3600">
                <a:solidFill>
                  <a:srgbClr val="4e3b30"/>
                </a:solidFill>
                <a:latin typeface="Franklin Gothic Medium"/>
              </a:rPr>
              <a:t>И.Левитан «Дождь.Буря»</a:t>
            </a:r>
            <a:r>
              <a:rPr lang="ru-RU" sz="3600">
                <a:solidFill>
                  <a:srgbClr val="4e3b30"/>
                </a:solidFill>
                <a:latin typeface="Franklin Gothic Medium"/>
              </a:rPr>
              <a:t>
</a:t>
            </a:r>
            <a:endParaRPr/>
          </a:p>
        </p:txBody>
      </p:sp>
      <p:pic>
        <p:nvPicPr>
          <p:cNvPr descr="" id="13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214280" y="1333080"/>
            <a:ext cx="6143400" cy="4345200"/>
          </a:xfrm>
          <a:prstGeom prst="rect">
            <a:avLst/>
          </a:prstGeom>
        </p:spPr>
      </p:pic>
      <p:sp>
        <p:nvSpPr>
          <p:cNvPr id="136" name="CustomShape 2"/>
          <p:cNvSpPr/>
          <p:nvPr/>
        </p:nvSpPr>
        <p:spPr>
          <a:xfrm>
            <a:off x="357120" y="500040"/>
            <a:ext cx="2999880" cy="91476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ru-RU" sz="5400">
                <a:solidFill>
                  <a:srgbClr val="000000"/>
                </a:solidFill>
                <a:latin typeface="Franklin Gothic Book"/>
              </a:rPr>
              <a:t>Природа</a:t>
            </a:r>
            <a:endParaRPr/>
          </a:p>
        </p:txBody>
      </p:sp>
    </p:spTree>
  </p:cSld>
  <p:timing>
    <p:tnLst>
      <p:par>
        <p:cTn dur="indefinite" id="99" nodeType="tmRoot" restart="never">
          <p:childTnLst>
            <p:seq>
              <p:cTn dur="indefinite" id="100" nodeType="mainSeq">
                <p:childTnLst>
                  <p:par>
                    <p:cTn fill="hold" id="101">
                      <p:stCondLst>
                        <p:cond delay="indefinite"/>
                      </p:stCondLst>
                      <p:childTnLst>
                        <p:par>
                          <p:cTn fill="hold" id="102">
                            <p:stCondLst>
                              <p:cond delay="0"/>
                            </p:stCondLst>
                            <p:childTnLst>
                              <p:par>
                                <p:cTn fill="hold" id="103" nodeType="clickEffect" presetClass="entr" presetID="18" presetSubtype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strips(upLeft)" transition="out">
                                      <p:cBhvr additive="repl">
                                        <p:cTn dur="2000" fill="freeze" id="105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6">
                            <p:stCondLst>
                              <p:cond delay="2000"/>
                            </p:stCondLst>
                            <p:childTnLst>
                              <p:par>
                                <p:cTn fill="hold" id="107" nodeType="after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out">
                                      <p:cBhvr additive="repl">
                                        <p:cTn dur="2000" fill="freeze" id="109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0">
                            <p:stCondLst>
                              <p:cond delay="4000"/>
                            </p:stCondLst>
                            <p:childTnLst>
                              <p:par>
                                <p:cTn fill="hold" id="111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113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301680" y="457200"/>
            <a:ext cx="8686440" cy="84096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4e3b30"/>
                </a:solidFill>
                <a:latin typeface="Franklin Gothic Medium"/>
              </a:rPr>
              <a:t>И. Левитан «Золотая осень»</a:t>
            </a:r>
            <a:endParaRPr/>
          </a:p>
        </p:txBody>
      </p:sp>
      <p:pic>
        <p:nvPicPr>
          <p:cNvPr descr="" id="13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285920" y="1428840"/>
            <a:ext cx="6546960" cy="4142880"/>
          </a:xfrm>
          <a:prstGeom prst="rect">
            <a:avLst/>
          </a:prstGeom>
        </p:spPr>
      </p:pic>
    </p:spTree>
  </p:cSld>
  <p:timing>
    <p:tnLst>
      <p:par>
        <p:cTn dur="indefinite" id="114" nodeType="tmRoot" restart="never">
          <p:childTnLst>
            <p:seq>
              <p:cTn dur="indefinite" id="115" nodeType="mainSeq">
                <p:childTnLst>
                  <p:par>
                    <p:cTn fill="hold" id="116">
                      <p:stCondLst>
                        <p:cond delay="indefinite"/>
                      </p:stCondLst>
                      <p:childTnLst>
                        <p:par>
                          <p:cTn fill="hold" id="117">
                            <p:stCondLst>
                              <p:cond delay="0"/>
                            </p:stCondLst>
                            <p:childTnLst>
                              <p:par>
                                <p:cTn fill="hold" id="118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2000" fill="hold" id="12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2000" fill="hold" id="12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2">
                            <p:stCondLst>
                              <p:cond delay="2000"/>
                            </p:stCondLst>
                            <p:childTnLst>
                              <p:par>
                                <p:cTn fill="hold" id="123" nodeType="after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dur="1000" fill="freeze" id="125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