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7" r:id="rId3"/>
    <p:sldId id="257" r:id="rId4"/>
    <p:sldId id="258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37" autoAdjust="0"/>
    <p:restoredTop sz="94671" autoAdjust="0"/>
  </p:normalViewPr>
  <p:slideViewPr>
    <p:cSldViewPr>
      <p:cViewPr>
        <p:scale>
          <a:sx n="116" d="100"/>
          <a:sy n="116" d="100"/>
        </p:scale>
        <p:origin x="-1488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29493-1523-4877-B659-36E21C73DE45}" type="datetimeFigureOut">
              <a:rPr lang="ru-RU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E79AE-1D75-4EC7-A365-F6C4DDA9B6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15040-4A45-4C11-930E-21D1B4E90E9A}" type="datetimeFigureOut">
              <a:rPr lang="ru-RU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4C6E7-BA96-4125-A070-1A4530ECCD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4A84C8-9970-4046-8789-BBBF97647EA7}" type="datetimeFigureOut">
              <a:rPr lang="ru-RU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DC59E-0314-4F36-8DF3-A039B5441D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DF7E3-0605-43DE-96C3-4A1BE4733C68}" type="datetimeFigureOut">
              <a:rPr lang="ru-RU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88E67-83C6-4174-8989-0F061BB5D1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124D98-DAC9-45FE-A607-7EACA543F711}" type="datetimeFigureOut">
              <a:rPr lang="ru-RU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12837-8150-453E-88BF-999ADE0C34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6AEDB6-C100-4E1B-AA02-FD9A302B0F9A}" type="datetimeFigureOut">
              <a:rPr lang="ru-RU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4ACFE-6A9D-4AE5-9FC9-91B868C730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763F0-AD8B-4BB8-BCC5-4B7928E02FCA}" type="datetimeFigureOut">
              <a:rPr lang="ru-RU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EE9D8-2828-46FC-A54A-6410E744B2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713E3-240F-42F2-B8C2-4C4252A63B10}" type="datetimeFigureOut">
              <a:rPr lang="ru-RU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DB601-CD00-4E02-AF03-782E41AD73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B17E6-BF8A-468D-AAC9-B6D259A8C4B0}" type="datetimeFigureOut">
              <a:rPr lang="ru-RU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77DC3-3049-461A-BC31-F563F66EC4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9361F-8098-4746-B74A-C3DF4068CF3B}" type="datetimeFigureOut">
              <a:rPr lang="ru-RU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8B9F54-467C-4BEC-AF9E-CBDDA00491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A412E-F288-4C3A-884D-704363AB5BF0}" type="datetimeFigureOut">
              <a:rPr lang="ru-RU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4673D-7D91-452D-8025-E05317C3B3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0CAFC2F-AB38-4ED6-8849-4B399991428D}" type="datetimeFigureOut">
              <a:rPr lang="ru-RU"/>
              <a:pPr>
                <a:defRPr/>
              </a:pPr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F745D71-FAB4-458A-8B21-BD8262218E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18" r:id="rId2"/>
    <p:sldLayoutId id="2147483717" r:id="rId3"/>
    <p:sldLayoutId id="2147483716" r:id="rId4"/>
    <p:sldLayoutId id="2147483715" r:id="rId5"/>
    <p:sldLayoutId id="2147483714" r:id="rId6"/>
    <p:sldLayoutId id="2147483713" r:id="rId7"/>
    <p:sldLayoutId id="2147483712" r:id="rId8"/>
    <p:sldLayoutId id="2147483711" r:id="rId9"/>
    <p:sldLayoutId id="2147483710" r:id="rId10"/>
    <p:sldLayoutId id="214748370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850" y="908050"/>
            <a:ext cx="7845425" cy="285273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Arial" charset="0"/>
              </a:rPr>
              <a:t>Проект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ru-RU" sz="3600" dirty="0" smtClean="0">
                <a:latin typeface="Arial" charset="0"/>
              </a:rPr>
              <a:t/>
            </a:r>
            <a:br>
              <a:rPr lang="ru-RU" sz="3600" dirty="0" smtClean="0">
                <a:latin typeface="Arial" charset="0"/>
              </a:rPr>
            </a:br>
            <a:r>
              <a:rPr lang="ru-RU" sz="3600" dirty="0" smtClean="0">
                <a:latin typeface="Arial" charset="0"/>
              </a:rPr>
              <a:t>ТЕМА: </a:t>
            </a:r>
            <a:br>
              <a:rPr lang="ru-RU" sz="3600" dirty="0" smtClean="0">
                <a:latin typeface="Arial" charset="0"/>
              </a:rPr>
            </a:br>
            <a:r>
              <a:rPr lang="ru-RU" sz="4000" b="1" dirty="0" smtClean="0">
                <a:solidFill>
                  <a:srgbClr val="00B050"/>
                </a:solidFill>
              </a:rPr>
              <a:t>МОЙ ЛУЧШИЙ</a:t>
            </a:r>
            <a:br>
              <a:rPr lang="ru-RU" sz="4000" b="1" dirty="0" smtClean="0">
                <a:solidFill>
                  <a:srgbClr val="00B050"/>
                </a:solidFill>
              </a:rPr>
            </a:br>
            <a:r>
              <a:rPr lang="ru-RU" sz="4000" b="1" dirty="0" smtClean="0">
                <a:solidFill>
                  <a:srgbClr val="00B050"/>
                </a:solidFill>
              </a:rPr>
              <a:t>ДРУГ</a:t>
            </a:r>
            <a:r>
              <a:rPr lang="ru-RU" sz="4000" b="1" dirty="0" smtClean="0">
                <a:solidFill>
                  <a:srgbClr val="00B050"/>
                </a:solidFill>
                <a:latin typeface="Arial" charset="0"/>
              </a:rPr>
              <a:t/>
            </a:r>
            <a:br>
              <a:rPr lang="ru-RU" sz="4000" b="1" dirty="0" smtClean="0">
                <a:solidFill>
                  <a:srgbClr val="00B050"/>
                </a:solidFill>
                <a:latin typeface="Arial" charset="0"/>
              </a:rPr>
            </a:br>
            <a:r>
              <a:rPr lang="ru-RU" sz="5900" b="1" dirty="0" smtClean="0">
                <a:solidFill>
                  <a:srgbClr val="00B050"/>
                </a:solidFill>
                <a:latin typeface="Arial" charset="0"/>
              </a:rPr>
              <a:t> </a:t>
            </a:r>
            <a:r>
              <a:rPr lang="ru-RU" sz="2400" dirty="0" smtClean="0">
                <a:latin typeface="Arial" charset="0"/>
              </a:rPr>
              <a:t>ПРЕДМЕТ:ОРКСЭ</a:t>
            </a:r>
          </a:p>
        </p:txBody>
      </p:sp>
      <p:sp>
        <p:nvSpPr>
          <p:cNvPr id="13314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403350" y="4365625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Презентацию подготовил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Ученик 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4 класса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Кухаренко Егор</a:t>
            </a:r>
          </a:p>
          <a:p>
            <a:endParaRPr lang="ru-RU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Друг</a:t>
            </a:r>
            <a:br>
              <a:rPr lang="ru-RU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b="1" dirty="0"/>
              <a:t>Друг</a:t>
            </a:r>
            <a:r>
              <a:rPr lang="ru-RU" dirty="0"/>
              <a:t>- человек, который связан с кем-нибудь дружбой. Не имей сто рублей, а имей сто друзей (посл.). Старый друг лучше новых двух (посл.).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         </a:t>
            </a:r>
            <a:r>
              <a:rPr lang="ru-RU" dirty="0"/>
              <a:t>Ожегов</a:t>
            </a:r>
          </a:p>
          <a:p>
            <a:r>
              <a:rPr lang="ru-RU" b="1" dirty="0"/>
              <a:t>Друг</a:t>
            </a:r>
            <a:r>
              <a:rPr lang="ru-RU" dirty="0"/>
              <a:t> — товарищ, названный брат, побратим, но не родственник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6988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r>
              <a:rPr lang="ru-RU" sz="6000" b="1" smtClean="0">
                <a:solidFill>
                  <a:srgbClr val="00B050"/>
                </a:solidFill>
              </a:rPr>
              <a:t>ЧТО ТАКОЕ ДРУЖБА</a:t>
            </a:r>
            <a:r>
              <a:rPr lang="en-US" sz="6000" b="1" smtClean="0">
                <a:solidFill>
                  <a:srgbClr val="00B050"/>
                </a:solidFill>
              </a:rPr>
              <a:t>?</a:t>
            </a:r>
            <a:endParaRPr lang="ru-RU" sz="6000" b="1" smtClean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825" y="1412875"/>
            <a:ext cx="8507413" cy="5876925"/>
          </a:xfrm>
        </p:spPr>
        <p:txBody>
          <a:bodyPr rtlCol="0">
            <a:normAutofit/>
          </a:bodyPr>
          <a:lstStyle/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/>
              <a:t> Дружба между людьми появилась с момента появления человека на планете Земля. Она помогала выжить в суровых условиях первобытного общества, существовала в течении всей истории человечества, помогает людям в жизни и в наше время.</a:t>
            </a:r>
            <a:endParaRPr lang="ru-RU" sz="2800" dirty="0"/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800" dirty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/>
              <a:t>Дружба-это  отношения, основанные на взаимной привязанности и личных интересах.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/>
              <a:t>Дружба-это и забота о друге, готовность прийти на помощь, не требуя ничего в замен.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500" b="1" smtClean="0">
                <a:solidFill>
                  <a:srgbClr val="00B050"/>
                </a:solidFill>
              </a:rPr>
              <a:t>МОЙ ЛУЧШИЙ ДРУГ</a:t>
            </a:r>
          </a:p>
        </p:txBody>
      </p:sp>
      <p:sp>
        <p:nvSpPr>
          <p:cNvPr id="15363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ru-RU" dirty="0" smtClean="0"/>
              <a:t>Своим лучшим другом  я считаю моего одноклассника Вадима </a:t>
            </a:r>
            <a:r>
              <a:rPr lang="ru-RU" dirty="0" err="1" smtClean="0"/>
              <a:t>Казакбаева</a:t>
            </a:r>
            <a:r>
              <a:rPr lang="ru-RU" dirty="0" smtClean="0"/>
              <a:t>. Я дружу с ним с 4 класса. Мне очень интересно проводить с ним свободное время. У нас много общих интересов и увлечений. </a:t>
            </a:r>
          </a:p>
        </p:txBody>
      </p:sp>
      <p:pic>
        <p:nvPicPr>
          <p:cNvPr id="1026" name="Picture 2" descr="C:\Users\1\Desktop\imag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28800"/>
            <a:ext cx="4392488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ctrTitle"/>
          </p:nvPr>
        </p:nvSpPr>
        <p:spPr>
          <a:xfrm>
            <a:off x="250825" y="1588"/>
            <a:ext cx="8205788" cy="1470025"/>
          </a:xfrm>
        </p:spPr>
        <p:txBody>
          <a:bodyPr/>
          <a:lstStyle/>
          <a:p>
            <a:r>
              <a:rPr lang="ru-RU" sz="5400" b="1" smtClean="0">
                <a:solidFill>
                  <a:srgbClr val="00B050"/>
                </a:solidFill>
              </a:rPr>
              <a:t>НАШИ ОБЩИЕ ИНТЕРЕСЫ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388" y="1412875"/>
            <a:ext cx="8496300" cy="4481513"/>
          </a:xfrm>
        </p:spPr>
        <p:txBody>
          <a:bodyPr rtlCol="0">
            <a:normAutofit fontScale="25000" lnSpcReduction="20000"/>
          </a:bodyPr>
          <a:lstStyle/>
          <a:p>
            <a:pPr lvl="1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1200" dirty="0" smtClean="0">
                <a:solidFill>
                  <a:schemeClr val="tx1"/>
                </a:solidFill>
                <a:cs typeface="Times New Roman" pitchFamily="18" charset="0"/>
              </a:rPr>
              <a:t>Мы с Вадимом очень любим футбол.</a:t>
            </a:r>
          </a:p>
          <a:p>
            <a:pPr lvl="1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1200" dirty="0" smtClean="0">
                <a:solidFill>
                  <a:schemeClr val="tx1"/>
                </a:solidFill>
                <a:cs typeface="Times New Roman" pitchFamily="18" charset="0"/>
              </a:rPr>
              <a:t>Болеем за одну команду </a:t>
            </a:r>
            <a:r>
              <a:rPr lang="en-US" sz="11200" dirty="0" smtClean="0">
                <a:solidFill>
                  <a:schemeClr val="tx1"/>
                </a:solidFill>
                <a:cs typeface="Times New Roman" pitchFamily="18" charset="0"/>
              </a:rPr>
              <a:t>fc Barcelona</a:t>
            </a:r>
            <a:r>
              <a:rPr lang="ru-RU" sz="11200" dirty="0" smtClean="0">
                <a:solidFill>
                  <a:schemeClr val="tx1"/>
                </a:solidFill>
                <a:cs typeface="Times New Roman" pitchFamily="18" charset="0"/>
              </a:rPr>
              <a:t>. И вдвоём уважаем величайшего футболиста </a:t>
            </a:r>
            <a:r>
              <a:rPr lang="ru-RU" sz="11200" dirty="0" err="1" smtClean="0">
                <a:solidFill>
                  <a:schemeClr val="tx1"/>
                </a:solidFill>
                <a:cs typeface="Times New Roman" pitchFamily="18" charset="0"/>
              </a:rPr>
              <a:t>Л.Месси</a:t>
            </a:r>
            <a:r>
              <a:rPr lang="ru-RU" sz="11200" dirty="0" smtClean="0">
                <a:solidFill>
                  <a:schemeClr val="tx1"/>
                </a:solidFill>
                <a:cs typeface="Times New Roman" pitchFamily="18" charset="0"/>
              </a:rPr>
              <a:t>. Каждый день играем в футбол на поле.</a:t>
            </a:r>
          </a:p>
          <a:p>
            <a:pPr lvl="1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1200" dirty="0" smtClean="0">
                <a:solidFill>
                  <a:schemeClr val="tx1"/>
                </a:solidFill>
                <a:cs typeface="Times New Roman" pitchFamily="18" charset="0"/>
              </a:rPr>
              <a:t>Зимой </a:t>
            </a:r>
            <a:r>
              <a:rPr lang="ru-RU" sz="11200" dirty="0">
                <a:solidFill>
                  <a:schemeClr val="tx1"/>
                </a:solidFill>
                <a:cs typeface="Times New Roman" pitchFamily="18" charset="0"/>
              </a:rPr>
              <a:t>в свободное время мы </a:t>
            </a:r>
            <a:r>
              <a:rPr lang="ru-RU" sz="11200" dirty="0" smtClean="0">
                <a:solidFill>
                  <a:schemeClr val="tx1"/>
                </a:solidFill>
                <a:cs typeface="Times New Roman" pitchFamily="18" charset="0"/>
              </a:rPr>
              <a:t>с Вадимом </a:t>
            </a:r>
            <a:r>
              <a:rPr lang="ru-RU" sz="11200" dirty="0">
                <a:solidFill>
                  <a:schemeClr val="tx1"/>
                </a:solidFill>
                <a:cs typeface="Times New Roman" pitchFamily="18" charset="0"/>
              </a:rPr>
              <a:t>играем в снежки, катаемся на </a:t>
            </a:r>
            <a:r>
              <a:rPr lang="ru-RU" sz="11200" dirty="0" smtClean="0">
                <a:solidFill>
                  <a:schemeClr val="tx1"/>
                </a:solidFill>
                <a:cs typeface="Times New Roman" pitchFamily="18" charset="0"/>
              </a:rPr>
              <a:t>ватрушке </a:t>
            </a:r>
            <a:r>
              <a:rPr lang="ru-RU" sz="11200" dirty="0">
                <a:solidFill>
                  <a:schemeClr val="tx1"/>
                </a:solidFill>
                <a:cs typeface="Times New Roman" pitchFamily="18" charset="0"/>
              </a:rPr>
              <a:t>и на </a:t>
            </a:r>
            <a:r>
              <a:rPr lang="ru-RU" sz="11200" dirty="0" smtClean="0">
                <a:solidFill>
                  <a:schemeClr val="tx1"/>
                </a:solidFill>
                <a:cs typeface="Times New Roman" pitchFamily="18" charset="0"/>
              </a:rPr>
              <a:t>лыжах. </a:t>
            </a:r>
            <a:endParaRPr lang="ru-RU" sz="11200" dirty="0">
              <a:solidFill>
                <a:schemeClr val="tx1"/>
              </a:solidFill>
              <a:cs typeface="Times New Roman" pitchFamily="18" charset="0"/>
            </a:endParaRPr>
          </a:p>
          <a:p>
            <a:pPr lvl="1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1200" dirty="0" smtClean="0">
                <a:solidFill>
                  <a:schemeClr val="tx1"/>
                </a:solidFill>
                <a:cs typeface="Times New Roman" pitchFamily="18" charset="0"/>
              </a:rPr>
              <a:t>Оба любим играть в видеоигры.</a:t>
            </a:r>
          </a:p>
          <a:p>
            <a:pPr lvl="1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1200" dirty="0" smtClean="0">
                <a:solidFill>
                  <a:schemeClr val="tx1"/>
                </a:solidFill>
                <a:cs typeface="Times New Roman" pitchFamily="18" charset="0"/>
              </a:rPr>
              <a:t>Но к ,сожалению, нам не удаётся проводить много свободного времени вместе потому, что мы живём далеко друг от друга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8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8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0" lvl="1" indent="-45720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500" b="1" smtClean="0">
                <a:solidFill>
                  <a:srgbClr val="00B050"/>
                </a:solidFill>
              </a:rPr>
              <a:t>МОЙ ЛУЧШИЙ ДРУГ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 rtlCol="0">
            <a:normAutofit fontScale="92500" lnSpcReduction="20000"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В Вадиме мне нравится то что он хорошо учиться, занимается спортом.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Он весёлый, добрый и отзывчивый. С ним интересно проводить время и разговаривать на разные темы.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Он может порадоваться вместе со мной моим успехам и, мне кажется, обязательно поможет в трудную минуту.</a:t>
            </a:r>
          </a:p>
        </p:txBody>
      </p:sp>
      <p:pic>
        <p:nvPicPr>
          <p:cNvPr id="2050" name="Picture 2" descr="C:\Users\1\Desktop\image (1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60848"/>
            <a:ext cx="4038600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image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80728"/>
            <a:ext cx="2880320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23928" y="1340769"/>
            <a:ext cx="4762872" cy="3168352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/>
              <a:t>Ещё мы с </a:t>
            </a:r>
            <a:r>
              <a:rPr lang="ru-RU" sz="2400" dirty="0"/>
              <a:t>В</a:t>
            </a:r>
            <a:r>
              <a:rPr lang="ru-RU" sz="2400" dirty="0" smtClean="0"/>
              <a:t>адимом любим крутые причёски и крутую музыку.</a:t>
            </a:r>
          </a:p>
          <a:p>
            <a:pPr marL="0" indent="0">
              <a:buNone/>
            </a:pPr>
            <a:r>
              <a:rPr lang="ru-RU" sz="2400" dirty="0" smtClean="0"/>
              <a:t>Когда я уеду , я не забуду своего друга . Мы будем переписываться. А летом , когда я буду приезжать к бабушке мы будем снова вместе играть и общаться.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05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60648"/>
            <a:ext cx="74168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600" dirty="0">
                <a:solidFill>
                  <a:srgbClr val="008000"/>
                </a:solidFill>
                <a:latin typeface="Monotype Corsiva" pitchFamily="66" charset="0"/>
              </a:rPr>
              <a:t>Законы о дружбе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575" y="1166843"/>
            <a:ext cx="7272807" cy="2751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altLang="ru-RU" b="1" dirty="0">
                <a:solidFill>
                  <a:srgbClr val="800000"/>
                </a:solidFill>
                <a:latin typeface="Monotype Corsiva" pitchFamily="66" charset="0"/>
              </a:rPr>
              <a:t>Не оставляй друга в беде. Отвернуться от друга в тяжелую для него минуту значит нравственно готовить себя к предательству.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b="1" dirty="0">
                <a:solidFill>
                  <a:srgbClr val="800000"/>
                </a:solidFill>
                <a:latin typeface="Monotype Corsiva" pitchFamily="66" charset="0"/>
              </a:rPr>
              <a:t>Дружба - это нравственное обогащение человека. Обретая надежного друга, ты умножаешь свои силы, становишься морально чище, богаче, красивее.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b="1" dirty="0">
                <a:solidFill>
                  <a:srgbClr val="800000"/>
                </a:solidFill>
                <a:latin typeface="Monotype Corsiva" pitchFamily="66" charset="0"/>
              </a:rPr>
              <a:t>Дружба - это вера в человека и требовательность к нему. Чем глубже твоя вера, тем выше должна быть требовательность, тем больше ты обязан, должен.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b="1" dirty="0">
                <a:solidFill>
                  <a:srgbClr val="800000"/>
                </a:solidFill>
                <a:latin typeface="Monotype Corsiva" pitchFamily="66" charset="0"/>
              </a:rPr>
              <a:t>Быть требовательным в дружбе - значит иметь мужество разорвать ее, если друг предает то, во имя чего построена дружба. Беспринципность опустошает дружбу.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b="1" dirty="0">
                <a:solidFill>
                  <a:srgbClr val="800000"/>
                </a:solidFill>
                <a:latin typeface="Monotype Corsiva" pitchFamily="66" charset="0"/>
              </a:rPr>
              <a:t>Умей сделать так, чтобы вас с другом объединяло единство духа, идеалов. Подлинная дружба предохраняет от эгоизма, учит презирать корыстолюбие.</a:t>
            </a:r>
          </a:p>
          <a:p>
            <a:pPr algn="r" eaLnBrk="1" hangingPunct="1">
              <a:lnSpc>
                <a:spcPct val="80000"/>
              </a:lnSpc>
              <a:buFontTx/>
              <a:buNone/>
            </a:pPr>
            <a:r>
              <a:rPr lang="ru-RU" altLang="ru-RU" dirty="0">
                <a:solidFill>
                  <a:srgbClr val="800000"/>
                </a:solidFill>
                <a:latin typeface="Monotype Corsiva" pitchFamily="66" charset="0"/>
              </a:rPr>
              <a:t>В.А. Сухомлинский</a:t>
            </a:r>
          </a:p>
        </p:txBody>
      </p:sp>
    </p:spTree>
    <p:extLst>
      <p:ext uri="{BB962C8B-B14F-4D97-AF65-F5344CB8AC3E}">
        <p14:creationId xmlns:p14="http://schemas.microsoft.com/office/powerpoint/2010/main" val="4979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Мой девиз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i="1" dirty="0">
                <a:solidFill>
                  <a:srgbClr val="C00000"/>
                </a:solidFill>
              </a:rPr>
              <a:t>Давайте будем дружить друг с другом,</a:t>
            </a:r>
            <a:br>
              <a:rPr lang="ru-RU" altLang="ru-RU" i="1" dirty="0">
                <a:solidFill>
                  <a:srgbClr val="C00000"/>
                </a:solidFill>
              </a:rPr>
            </a:br>
            <a:r>
              <a:rPr lang="ru-RU" altLang="ru-RU" i="1" dirty="0">
                <a:solidFill>
                  <a:srgbClr val="C00000"/>
                </a:solidFill>
              </a:rPr>
              <a:t>Как птица — с небом, как поле — с плугом,</a:t>
            </a:r>
            <a:br>
              <a:rPr lang="ru-RU" altLang="ru-RU" i="1" dirty="0">
                <a:solidFill>
                  <a:srgbClr val="C00000"/>
                </a:solidFill>
              </a:rPr>
            </a:br>
            <a:r>
              <a:rPr lang="ru-RU" altLang="ru-RU" i="1" dirty="0">
                <a:solidFill>
                  <a:srgbClr val="C00000"/>
                </a:solidFill>
              </a:rPr>
              <a:t>Как ветер — с морем, трава — с дождями,</a:t>
            </a:r>
            <a:br>
              <a:rPr lang="ru-RU" altLang="ru-RU" i="1" dirty="0">
                <a:solidFill>
                  <a:srgbClr val="C00000"/>
                </a:solidFill>
              </a:rPr>
            </a:br>
            <a:r>
              <a:rPr lang="ru-RU" altLang="ru-RU" i="1" dirty="0">
                <a:solidFill>
                  <a:srgbClr val="C00000"/>
                </a:solidFill>
              </a:rPr>
              <a:t>Как кружит солнце со всеми нами!..</a:t>
            </a:r>
            <a:br>
              <a:rPr lang="ru-RU" altLang="ru-RU" i="1" dirty="0">
                <a:solidFill>
                  <a:srgbClr val="C00000"/>
                </a:solidFill>
              </a:rPr>
            </a:br>
            <a:r>
              <a:rPr lang="ru-RU" altLang="ru-RU" i="1" dirty="0">
                <a:solidFill>
                  <a:srgbClr val="C00000"/>
                </a:solidFill>
              </a:rPr>
              <a:t>Давайте будем к тому стремиться,</a:t>
            </a:r>
            <a:br>
              <a:rPr lang="ru-RU" altLang="ru-RU" i="1" dirty="0">
                <a:solidFill>
                  <a:srgbClr val="C00000"/>
                </a:solidFill>
              </a:rPr>
            </a:br>
            <a:r>
              <a:rPr lang="ru-RU" altLang="ru-RU" i="1" dirty="0">
                <a:solidFill>
                  <a:srgbClr val="C00000"/>
                </a:solidFill>
              </a:rPr>
              <a:t>Чтоб нас любили и зверь, и птица.</a:t>
            </a:r>
            <a:br>
              <a:rPr lang="ru-RU" altLang="ru-RU" i="1" dirty="0">
                <a:solidFill>
                  <a:srgbClr val="C00000"/>
                </a:solidFill>
              </a:rPr>
            </a:br>
            <a:r>
              <a:rPr lang="ru-RU" altLang="ru-RU" i="1" dirty="0">
                <a:solidFill>
                  <a:srgbClr val="C00000"/>
                </a:solidFill>
              </a:rPr>
              <a:t>И доверяли повсюду нам,</a:t>
            </a:r>
            <a:br>
              <a:rPr lang="ru-RU" altLang="ru-RU" i="1" dirty="0">
                <a:solidFill>
                  <a:srgbClr val="C00000"/>
                </a:solidFill>
              </a:rPr>
            </a:br>
            <a:r>
              <a:rPr lang="ru-RU" altLang="ru-RU" i="1" dirty="0">
                <a:solidFill>
                  <a:srgbClr val="C00000"/>
                </a:solidFill>
              </a:rPr>
              <a:t>Как самым верным своим друзьям!..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047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224</TotalTime>
  <Words>463</Words>
  <Application>Microsoft Office PowerPoint</Application>
  <PresentationFormat>Экран (4:3)</PresentationFormat>
  <Paragraphs>37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Проект  ТЕМА:  МОЙ ЛУЧШИЙ ДРУГ  ПРЕДМЕТ:ОРКСЭ</vt:lpstr>
      <vt:lpstr>Друг </vt:lpstr>
      <vt:lpstr>ЧТО ТАКОЕ ДРУЖБА?</vt:lpstr>
      <vt:lpstr>МОЙ ЛУЧШИЙ ДРУГ</vt:lpstr>
      <vt:lpstr>НАШИ ОБЩИЕ ИНТЕРЕСЫ</vt:lpstr>
      <vt:lpstr>МОЙ ЛУЧШИЙ ДРУГ</vt:lpstr>
      <vt:lpstr>Презентация PowerPoint</vt:lpstr>
      <vt:lpstr>Презентация PowerPoint</vt:lpstr>
      <vt:lpstr>Мой девиз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работы: мой лучший друг</dc:title>
  <dc:creator>Давыдов</dc:creator>
  <cp:lastModifiedBy>1</cp:lastModifiedBy>
  <cp:revision>29</cp:revision>
  <dcterms:created xsi:type="dcterms:W3CDTF">2013-01-25T15:30:23Z</dcterms:created>
  <dcterms:modified xsi:type="dcterms:W3CDTF">2018-05-21T17:24:12Z</dcterms:modified>
</cp:coreProperties>
</file>