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80" r:id="rId4"/>
    <p:sldId id="259" r:id="rId5"/>
    <p:sldId id="261" r:id="rId6"/>
    <p:sldId id="262" r:id="rId7"/>
    <p:sldId id="263" r:id="rId8"/>
    <p:sldId id="264" r:id="rId9"/>
    <p:sldId id="266" r:id="rId10"/>
    <p:sldId id="267" r:id="rId11"/>
    <p:sldId id="268" r:id="rId12"/>
    <p:sldId id="269" r:id="rId13"/>
    <p:sldId id="270" r:id="rId14"/>
    <p:sldId id="272" r:id="rId15"/>
    <p:sldId id="273" r:id="rId16"/>
    <p:sldId id="285" r:id="rId17"/>
    <p:sldId id="281" r:id="rId18"/>
    <p:sldId id="282" r:id="rId19"/>
    <p:sldId id="283" r:id="rId20"/>
    <p:sldId id="284" r:id="rId21"/>
    <p:sldId id="278" r:id="rId22"/>
    <p:sldId id="279" r:id="rId23"/>
    <p:sldId id="274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22" d="100"/>
          <a:sy n="22" d="100"/>
        </p:scale>
        <p:origin x="-120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F0576-B79E-4A99-A37E-2C34CF08D024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1D251-7D64-4FD2-B74E-861A869367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F0576-B79E-4A99-A37E-2C34CF08D024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1D251-7D64-4FD2-B74E-861A869367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F0576-B79E-4A99-A37E-2C34CF08D024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1D251-7D64-4FD2-B74E-861A869367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F0576-B79E-4A99-A37E-2C34CF08D024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1D251-7D64-4FD2-B74E-861A869367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F0576-B79E-4A99-A37E-2C34CF08D024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1D251-7D64-4FD2-B74E-861A869367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F0576-B79E-4A99-A37E-2C34CF08D024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1D251-7D64-4FD2-B74E-861A869367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F0576-B79E-4A99-A37E-2C34CF08D024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1D251-7D64-4FD2-B74E-861A869367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F0576-B79E-4A99-A37E-2C34CF08D024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1D251-7D64-4FD2-B74E-861A869367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F0576-B79E-4A99-A37E-2C34CF08D024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1D251-7D64-4FD2-B74E-861A869367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F0576-B79E-4A99-A37E-2C34CF08D024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1D251-7D64-4FD2-B74E-861A869367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F0576-B79E-4A99-A37E-2C34CF08D024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1D251-7D64-4FD2-B74E-861A869367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600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CF0576-B79E-4A99-A37E-2C34CF08D024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61D251-7D64-4FD2-B74E-861A869367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strips dir="l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_________Microsoft_Office_Word1.docx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188640"/>
            <a:ext cx="8204874" cy="184665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60000" endA="900" endPos="58000" dir="5400000" sy="-100000" algn="bl" rotWithShape="0"/>
                </a:effectLst>
              </a:rPr>
              <a:t>Презентация на тему: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60000" endA="900" endPos="58000" dir="5400000" sy="-100000" algn="bl" rotWithShape="0"/>
                </a:effectLst>
              </a:rPr>
              <a:t>«Путешествие в прошлое»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  <a:reflection blurRad="6350" stA="60000" endA="900" endPos="58000" dir="5400000" sy="-100000" algn="bl" rotWithShape="0"/>
              </a:effectLst>
            </a:endParaRPr>
          </a:p>
        </p:txBody>
      </p:sp>
      <p:pic>
        <p:nvPicPr>
          <p:cNvPr id="28673" name="Picture 1" descr="C:\Users\Люда\Desktop\картинки динозавры\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2143116"/>
            <a:ext cx="3577592" cy="41925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8674" name="Picture 2" descr="C:\Users\Люда\Desktop\pre1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3929066"/>
            <a:ext cx="2097156" cy="1528768"/>
          </a:xfrm>
          <a:prstGeom prst="rect">
            <a:avLst/>
          </a:prstGeom>
          <a:noFill/>
        </p:spPr>
      </p:pic>
      <p:pic>
        <p:nvPicPr>
          <p:cNvPr id="28675" name="Picture 3" descr="C:\Users\Люда\Desktop\dinozavr-animatsionnaya-kartinka-0010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57224" y="3714752"/>
            <a:ext cx="887379" cy="79057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786314" y="4071942"/>
            <a:ext cx="40005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Подготовила воспитатель МАДОУ детский сад №5 «Ручеёк» п.Илюшино</a:t>
            </a:r>
          </a:p>
          <a:p>
            <a:pPr algn="ctr"/>
            <a:r>
              <a:rPr lang="ru-RU" sz="2400" b="1" i="1" dirty="0" smtClean="0"/>
              <a:t>Стальнова Людмила Александровна</a:t>
            </a:r>
            <a:endParaRPr lang="ru-RU" sz="2400" b="1" i="1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67544" y="908720"/>
            <a:ext cx="8280920" cy="518457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411760" y="1988840"/>
            <a:ext cx="4318811" cy="2123658"/>
          </a:xfrm>
          <a:prstGeom prst="rect">
            <a:avLst/>
          </a:prstGeom>
          <a:solidFill>
            <a:srgbClr val="FF0000"/>
          </a:solidFill>
          <a:effectLst>
            <a:reflection blurRad="6350" stA="50000" endA="300" endPos="38500" dist="50800" dir="5400000" sy="-100000" algn="bl" rotWithShape="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Хищные </a:t>
            </a:r>
          </a:p>
          <a:p>
            <a:pPr algn="ctr"/>
            <a:r>
              <a:rPr lang="ru-RU" sz="6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динозавры</a:t>
            </a:r>
            <a:endParaRPr lang="ru-RU" sz="66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ysClr val="windowText" lastClr="0000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86050" y="5229200"/>
            <a:ext cx="5786478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Тираннозавр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Рисунок 2" descr="18431937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00364" y="428604"/>
            <a:ext cx="5715000" cy="41338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433" name="Picture 1" descr="C:\Users\Люда\Desktop\dinozavr-animatsionnaya-kartinka-0010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071531"/>
            <a:ext cx="2571736" cy="229118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llozavr1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75656" y="620688"/>
            <a:ext cx="6264696" cy="396916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203848" y="5229200"/>
            <a:ext cx="3055645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Аллозавр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tsurhyesghewr-300x28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980728"/>
            <a:ext cx="4456175" cy="33843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987824" y="5229200"/>
            <a:ext cx="3408305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Спинозавр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50014" y="5301208"/>
            <a:ext cx="4510274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Велоцираптор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Рисунок 3" descr="velotseraptor-e140025871941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619250" y="733425"/>
            <a:ext cx="5545038" cy="40760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268760"/>
            <a:ext cx="8026355" cy="415498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Помимо этих динозавров,</a:t>
            </a:r>
          </a:p>
          <a:p>
            <a:pPr algn="ctr"/>
            <a:r>
              <a:rPr lang="ru-RU" sz="4400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на Земле жило </a:t>
            </a:r>
          </a:p>
          <a:p>
            <a:pPr algn="ctr"/>
            <a:r>
              <a:rPr lang="ru-RU" sz="4400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еще и множество других. </a:t>
            </a:r>
          </a:p>
          <a:p>
            <a:pPr algn="ctr"/>
            <a:r>
              <a:rPr lang="ru-RU" sz="4400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 сих пор люди продолжают </a:t>
            </a:r>
          </a:p>
          <a:p>
            <a:pPr algn="ctr"/>
            <a:r>
              <a:rPr lang="ru-RU" sz="4400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находить останки этих животных по всему миру. </a:t>
            </a:r>
            <a:endParaRPr lang="ru-RU" sz="4400" b="1" cap="none" spc="0" dirty="0">
              <a:ln w="1905"/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585913" y="5557838"/>
          <a:ext cx="6092825" cy="1136650"/>
        </p:xfrm>
        <a:graphic>
          <a:graphicData uri="http://schemas.openxmlformats.org/presentationml/2006/ole">
            <p:oleObj spid="_x0000_s14338" name="Документ" r:id="rId4" imgW="6092226" imgH="1136201" progId="Word.Document.12">
              <p:embed/>
            </p:oleObj>
          </a:graphicData>
        </a:graphic>
      </p:graphicFrame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 чего погибли динозавры?</a:t>
            </a:r>
            <a:endParaRPr lang="ru-RU" dirty="0"/>
          </a:p>
        </p:txBody>
      </p:sp>
      <p:pic>
        <p:nvPicPr>
          <p:cNvPr id="43011" name="Picture 3" descr="C:\Users\Люда\Desktop\When-life-returned-after-GeologyPag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86116" y="3571876"/>
            <a:ext cx="5575172" cy="29472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3010" name="Picture 2" descr="C:\Users\Люда\Desktop\Asteroid-Dinosaur-Extinction-67121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1214422"/>
            <a:ext cx="4445342" cy="296117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3012" name="Picture 4" descr="C:\Users\Люда\Desktop\a_HR0c_Dov_L3d3dy5zc_GFj_ZS5jb20va_W1h_Z2_Vz_L2kv_MDAw_Lz_Aw_NC82_OTIvb3_Jp_Z2lu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43504" y="1071546"/>
            <a:ext cx="3423634" cy="25717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wheel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ПАЛЕОНТОЛОГ</a:t>
            </a:r>
            <a:endParaRPr lang="ru-RU" dirty="0"/>
          </a:p>
        </p:txBody>
      </p:sp>
      <p:pic>
        <p:nvPicPr>
          <p:cNvPr id="43010" name="Picture 2" descr="C:\Users\Люда\Desktop\greg_at_ashfal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77527" y="1600200"/>
            <a:ext cx="6788945" cy="45259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C:\Users\Люда\Desktop\nabor-raskopki-dinozavra-dino-t-rex_i_1300_31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9" y="357166"/>
            <a:ext cx="4786346" cy="319089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4035" name="Picture 3" descr="C:\Users\Люда\Desktop\1528441059_24296312_jpg_770x380_q85_crop-0h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2" y="2071678"/>
            <a:ext cx="3900479" cy="418375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C:\Users\Люда\Desktop\v-germanii-naiden-neobychaino-horosho-sohranivshiisya-skelet-teropoda-tyfvguw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285728"/>
            <a:ext cx="7338563" cy="544085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4941168"/>
            <a:ext cx="7920880" cy="10772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Bookman Old Style" pitchFamily="18" charset="0"/>
              </a:rPr>
              <a:t>Динозавры - это </a:t>
            </a:r>
            <a:r>
              <a:rPr lang="ru-RU" sz="3200" dirty="0" smtClean="0">
                <a:solidFill>
                  <a:schemeClr val="tx1"/>
                </a:solidFill>
                <a:latin typeface="Bookman Old Style" pitchFamily="18" charset="0"/>
              </a:rPr>
              <a:t>доисторические животные. </a:t>
            </a:r>
            <a:endParaRPr lang="ru-RU" sz="32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pic>
        <p:nvPicPr>
          <p:cNvPr id="29700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87624" y="404664"/>
            <a:ext cx="6912768" cy="42484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C:\Users\Люда\Desktop\картинки динозавры\017891c2bf6ee9191d105a6a79cbca7a--chicago-tattoo-tattoo-inspiratio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488" y="285728"/>
            <a:ext cx="3309939" cy="588150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wheel spokes="3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C:\Users\Люда\Desktop\dino trai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3101" y="357166"/>
            <a:ext cx="8890063" cy="50006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  <a:reflection blurRad="6350" stA="50000" endA="300" endPos="38500" dist="50800" dir="5400000" sy="-100000" algn="bl" rotWithShape="0"/>
          </a:effec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СПАСИБО за ВНИМАНИЕ, РЕБЯТА!!!</a:t>
            </a:r>
            <a:endParaRPr lang="ru-RU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98419" y="188640"/>
            <a:ext cx="684931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Интернет - источники</a:t>
            </a:r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2060848"/>
            <a:ext cx="6054927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914400" indent="-914400">
              <a:buAutoNum type="arabicPeriod"/>
            </a:pPr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wikipedia.org </a:t>
            </a:r>
          </a:p>
          <a:p>
            <a:pPr marL="914400" indent="-914400">
              <a:buAutoNum type="arabicPeriod"/>
            </a:pPr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dinopedia.ru</a:t>
            </a:r>
          </a:p>
          <a:p>
            <a:pPr marL="914400" indent="-914400">
              <a:buAutoNum type="arabicPeriod"/>
            </a:pPr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dynozavri.ru</a:t>
            </a:r>
          </a:p>
          <a:p>
            <a:pPr marL="914400" indent="-914400">
              <a:buAutoNum type="arabicPeriod"/>
            </a:pPr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dinosaurs.afly.ru</a:t>
            </a:r>
          </a:p>
          <a:p>
            <a:pPr marL="914400" indent="-914400">
              <a:buAutoNum type="arabicPeriod"/>
            </a:pPr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dinozavro.ru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C:\Users\Люда\Desktop\картинки динозавры\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285727"/>
            <a:ext cx="3733800" cy="45005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  <a:reflection blurRad="6350" stA="50000" endA="300" endPos="38500" dist="50800" dir="5400000" sy="-100000" algn="bl" rotWithShape="0"/>
          </a:effectLst>
        </p:spPr>
      </p:pic>
      <p:pic>
        <p:nvPicPr>
          <p:cNvPr id="41987" name="Picture 3" descr="C:\Users\Люда\Desktop\картинки динозавры\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1" y="1500174"/>
            <a:ext cx="3970867" cy="47863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0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03648" y="332656"/>
            <a:ext cx="6336704" cy="37530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899592" y="4365104"/>
            <a:ext cx="7632848" cy="1938992"/>
          </a:xfrm>
          <a:prstGeom prst="rect">
            <a:avLst/>
          </a:prstGeom>
          <a:blipFill>
            <a:blip r:embed="rId3" cstate="email">
              <a:lum bright="30000"/>
            </a:blip>
            <a:stretch>
              <a:fillRect/>
            </a:stretch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Bookman Old Style" pitchFamily="18" charset="0"/>
              </a:rPr>
              <a:t>Динозавров </a:t>
            </a:r>
            <a:r>
              <a:rPr lang="ru-RU" sz="2000" b="1" dirty="0">
                <a:solidFill>
                  <a:schemeClr val="tx1"/>
                </a:solidFill>
                <a:latin typeface="Bookman Old Style" pitchFamily="18" charset="0"/>
              </a:rPr>
              <a:t>можно разделить на две основные группы - хищные и травоядные. Как и современные животные-вегетарианцы, растительноядные динозавры были более </a:t>
            </a:r>
            <a:r>
              <a:rPr lang="ru-RU" sz="2000" b="1" dirty="0" smtClean="0">
                <a:solidFill>
                  <a:schemeClr val="tx1"/>
                </a:solidFill>
                <a:latin typeface="Bookman Old Style" pitchFamily="18" charset="0"/>
              </a:rPr>
              <a:t>многочисленны </a:t>
            </a:r>
            <a:r>
              <a:rPr lang="ru-RU" sz="2000" b="1" dirty="0">
                <a:solidFill>
                  <a:schemeClr val="tx1"/>
                </a:solidFill>
                <a:latin typeface="Bookman Old Style" pitchFamily="18" charset="0"/>
              </a:rPr>
              <a:t>и более разнообразны по своему образу и подобию, чем </a:t>
            </a:r>
            <a:r>
              <a:rPr lang="ru-RU" sz="2000" b="1" dirty="0" smtClean="0">
                <a:solidFill>
                  <a:schemeClr val="tx1"/>
                </a:solidFill>
                <a:latin typeface="Bookman Old Style" pitchFamily="18" charset="0"/>
              </a:rPr>
              <a:t>хищники.</a:t>
            </a:r>
            <a:endParaRPr lang="ru-RU" sz="2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альтернативный процесс 2"/>
          <p:cNvSpPr/>
          <p:nvPr/>
        </p:nvSpPr>
        <p:spPr>
          <a:xfrm>
            <a:off x="251520" y="548680"/>
            <a:ext cx="8712968" cy="5472608"/>
          </a:xfrm>
          <a:prstGeom prst="flowChartAlternateProces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267744" y="1772816"/>
            <a:ext cx="4708597" cy="2123658"/>
          </a:xfrm>
          <a:prstGeom prst="rect">
            <a:avLst/>
          </a:prstGeom>
          <a:solidFill>
            <a:srgbClr val="FFC000"/>
          </a:solidFill>
          <a:effectLst>
            <a:reflection blurRad="6350" stA="50000" endA="300" endPos="38500" dist="50800" dir="5400000" sy="-100000" algn="bl" rotWithShape="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Травоядные</a:t>
            </a:r>
          </a:p>
          <a:p>
            <a:pPr algn="ctr"/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динозавры</a:t>
            </a:r>
            <a:endParaRPr lang="ru-RU" sz="6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643306" y="5085184"/>
            <a:ext cx="5072098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Диплодок</a:t>
            </a:r>
            <a:endParaRPr lang="ru-RU" sz="54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Рисунок 3" descr="art_1_2179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643174" y="285728"/>
            <a:ext cx="6086475" cy="39433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3553" name="Picture 1" descr="C:\Users\Люда\Desktop\pre1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6744" y="4357694"/>
            <a:ext cx="2939948" cy="214314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he-triceratops-mural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5720" y="1928802"/>
            <a:ext cx="3045633" cy="184106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699792" y="5085184"/>
            <a:ext cx="3986220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Трицератопс</a:t>
            </a:r>
            <a:endParaRPr lang="ru-RU" sz="54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2529" name="Picture 1" descr="C:\Users\Люда\Desktop\8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357166"/>
            <a:ext cx="5261740" cy="35004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tegos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404664"/>
            <a:ext cx="6645851" cy="37890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203848" y="4869160"/>
            <a:ext cx="3126883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Стегозавр</a:t>
            </a:r>
            <a:endParaRPr lang="ru-RU" sz="54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87111" y="4941168"/>
            <a:ext cx="4284186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Эвоплоцефал</a:t>
            </a:r>
            <a:endParaRPr lang="ru-RU" sz="54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Рисунок 3" descr="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692696"/>
            <a:ext cx="4536504" cy="33051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549</TotalTime>
  <Words>121</Words>
  <Application>Microsoft Office PowerPoint</Application>
  <PresentationFormat>Экран (4:3)</PresentationFormat>
  <Paragraphs>33</Paragraphs>
  <Slides>23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Тема Office</vt:lpstr>
      <vt:lpstr>Документ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От чего погибли динозавры?</vt:lpstr>
      <vt:lpstr>ПАЛЕОНТОЛОГ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Люда</cp:lastModifiedBy>
  <cp:revision>54</cp:revision>
  <dcterms:created xsi:type="dcterms:W3CDTF">2017-08-06T11:54:47Z</dcterms:created>
  <dcterms:modified xsi:type="dcterms:W3CDTF">2019-05-03T09:58:13Z</dcterms:modified>
</cp:coreProperties>
</file>