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50" r:id="rId2"/>
  </p:sldMasterIdLst>
  <p:notesMasterIdLst>
    <p:notesMasterId r:id="rId15"/>
  </p:notesMasterIdLst>
  <p:sldIdLst>
    <p:sldId id="395" r:id="rId3"/>
    <p:sldId id="383" r:id="rId4"/>
    <p:sldId id="381" r:id="rId5"/>
    <p:sldId id="382" r:id="rId6"/>
    <p:sldId id="397" r:id="rId7"/>
    <p:sldId id="356" r:id="rId8"/>
    <p:sldId id="389" r:id="rId9"/>
    <p:sldId id="390" r:id="rId10"/>
    <p:sldId id="387" r:id="rId11"/>
    <p:sldId id="393" r:id="rId12"/>
    <p:sldId id="388" r:id="rId13"/>
    <p:sldId id="378" r:id="rId14"/>
  </p:sldIdLst>
  <p:sldSz cx="9144000" cy="6858000" type="screen4x3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7" d="100"/>
          <a:sy n="67" d="100"/>
        </p:scale>
        <p:origin x="-600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2405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512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Font typeface="Times New Roman" pitchFamily="16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buFont typeface="Times New Roman" pitchFamily="16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Font typeface="Times New Roman" pitchFamily="16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buFont typeface="Times New Roman" pitchFamily="16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42674364-9D6C-4F5D-9CF9-D07F81BA9B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48924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42F27B-3F7E-409D-8B91-9F18AB56D480}" type="datetime1">
              <a:rPr lang="en-US"/>
              <a:pPr>
                <a:defRPr/>
              </a:pPr>
              <a:t>5/3/2019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035D89-9F76-4177-877B-DFB63C734F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lu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E67B09-7B97-448E-81BA-5E9298A261FD}" type="datetime1">
              <a:rPr lang="en-US"/>
              <a:pPr>
                <a:defRPr/>
              </a:pPr>
              <a:t>5/3/2019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DE7EE1-980A-417A-AB5F-9584C70B0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lu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AD447-F447-44D8-A38C-EF6240F6EA67}" type="datetime1">
              <a:rPr lang="en-US"/>
              <a:pPr>
                <a:defRPr/>
              </a:pPr>
              <a:t>5/3/2019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5F0B8-36D0-4A0D-B7F5-87D438CFB4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lus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0813" cy="14684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2E725D-7F42-4D84-A635-8D3F62997FE2}" type="datetime1">
              <a:rPr lang="en-US"/>
              <a:pPr>
                <a:defRPr/>
              </a:pPr>
              <a:t>5/3/2019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A6605A-15A3-4EF1-B173-E6650DD856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lus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5F4345-FA01-4364-A8C5-D51456969083}" type="datetime1">
              <a:rPr lang="en-US"/>
              <a:pPr>
                <a:defRPr/>
              </a:pPr>
              <a:t>5/3/2019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F861B-D40F-442B-9B41-053D44BB59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lus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46D82-CF4E-4536-BB70-472A236A15D1}" type="datetime1">
              <a:rPr lang="en-US"/>
              <a:pPr>
                <a:defRPr/>
              </a:pPr>
              <a:t>5/3/2019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84A811-3DB2-48F0-94E0-B0AB8C760D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lus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A4AFF-BAFC-4273-9815-C918B22F6DA2}" type="datetime1">
              <a:rPr lang="en-US"/>
              <a:pPr>
                <a:defRPr/>
              </a:pPr>
              <a:t>5/3/2019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4A16E0-943D-454D-87E9-50B6DBBB01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lus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35113"/>
            <a:ext cx="1943100" cy="638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552700" y="1535113"/>
            <a:ext cx="1943100" cy="638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A0AF00-B307-4A7D-9D20-6AC4E9F7778F}" type="datetime1">
              <a:rPr lang="en-US"/>
              <a:pPr>
                <a:defRPr/>
              </a:pPr>
              <a:t>5/3/2019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9D484A-2058-453A-B0BB-0AACCEC35F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lus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35CE1-23F4-4F9D-81EB-6B45A97C0B4F}" type="datetime1">
              <a:rPr lang="en-US"/>
              <a:pPr>
                <a:defRPr/>
              </a:pPr>
              <a:t>5/3/2019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64AD8E-F610-4452-939F-9B85B5790F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lus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A02FA-F5D0-4D6F-A740-84727AAD05E9}" type="datetime1">
              <a:rPr lang="en-US"/>
              <a:pPr>
                <a:defRPr/>
              </a:pPr>
              <a:t>5/3/2019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FAED26-4C5D-4977-8F0F-EF531098CA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lus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7B4CE-6F78-48BC-BEFC-485B1DA41E29}" type="datetime1">
              <a:rPr lang="en-US"/>
              <a:pPr>
                <a:defRPr/>
              </a:pPr>
              <a:t>5/3/2019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59DA45-8359-42B0-9D1A-3EA895D510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lu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3BC929-2436-4A84-9D10-CD0BF8A434AD}" type="datetime1">
              <a:rPr lang="en-US"/>
              <a:pPr>
                <a:defRPr/>
              </a:pPr>
              <a:t>5/3/2019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DF680E-1C0D-49E5-82CB-27EDD78EDF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lus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CE4A97-91C6-42F9-8C23-07B31CB8F719}" type="datetime1">
              <a:rPr lang="en-US"/>
              <a:pPr>
                <a:defRPr/>
              </a:pPr>
              <a:t>5/3/2019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4D1CED-C487-4498-B09C-A54AE1A0B7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lus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592CB-7DA0-4169-949E-F225514B08F6}" type="datetime1">
              <a:rPr lang="en-US"/>
              <a:pPr>
                <a:defRPr/>
              </a:pPr>
              <a:t>5/3/2019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1F451-E342-41DD-B2C3-A9136D9C96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lus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EE3425-B0E6-45B0-8772-D90028BA1C4E}" type="datetime1">
              <a:rPr lang="en-US"/>
              <a:pPr>
                <a:defRPr/>
              </a:pPr>
              <a:t>5/3/2019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27718B-21AE-4285-88F8-00104BBEB3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lus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18986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18986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E8327-D0A4-4219-8EC2-38196C1A9393}" type="datetime1">
              <a:rPr lang="en-US"/>
              <a:pPr>
                <a:defRPr/>
              </a:pPr>
              <a:t>5/3/2019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ABA07-B97D-4215-9BAB-FB47648626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lu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585BCB-C53D-4EBC-8722-E865EB823428}" type="datetime1">
              <a:rPr lang="en-US"/>
              <a:pPr>
                <a:defRPr/>
              </a:pPr>
              <a:t>5/3/2019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3F908-4933-4BAA-8E13-5B9A6C6278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lu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1FB843-83C9-4AA9-B933-66671A6DA867}" type="datetime1">
              <a:rPr lang="en-US"/>
              <a:pPr>
                <a:defRPr/>
              </a:pPr>
              <a:t>5/3/2019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1986A-946C-4100-84D7-AD231F9F6E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lu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2DCC00-171D-4F76-B128-E04542D7A3EF}" type="datetime1">
              <a:rPr lang="en-US"/>
              <a:pPr>
                <a:defRPr/>
              </a:pPr>
              <a:t>5/3/2019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1E8B3-54B0-40D9-B21D-09CCB289A7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lu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7F4EF-DADF-47E6-8D8B-849F574616DD}" type="datetime1">
              <a:rPr lang="en-US"/>
              <a:pPr>
                <a:defRPr/>
              </a:pPr>
              <a:t>5/3/2019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E3DCC-14A2-489E-AB37-758260F380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lu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A63B30-0B3B-4B5D-BD6F-52D62B9E64B1}" type="datetime1">
              <a:rPr lang="en-US"/>
              <a:pPr>
                <a:defRPr/>
              </a:pPr>
              <a:t>5/3/2019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A4A4A-26F2-49C5-B413-B8FA1702EE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lu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C8317-53ED-4E17-A1B8-2D9A84EE4E56}" type="datetime1">
              <a:rPr lang="en-US"/>
              <a:pPr>
                <a:defRPr/>
              </a:pPr>
              <a:t>5/3/2019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D74E04-F086-4AE1-A393-7FCBA50821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lu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0B11B8-9AFC-49CE-A09B-27F893C78207}" type="datetime1">
              <a:rPr lang="en-US"/>
              <a:pPr>
                <a:defRPr/>
              </a:pPr>
              <a:t>5/3/2019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7DD7D-FB09-4E57-A56B-EDE9D8C268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plu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70813" cy="146843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Образец заголовка</a:t>
            </a:r>
          </a:p>
        </p:txBody>
      </p:sp>
      <p:sp>
        <p:nvSpPr>
          <p:cNvPr id="2" name="Rectangle 2"/>
          <p:cNvSpPr>
            <a:spLocks noGrp="1" noChangeArrowheads="1"/>
          </p:cNvSpPr>
          <p:nvPr/>
        </p:nvSpPr>
        <p:spPr bwMode="auto">
          <a:xfrm>
            <a:off x="1371600" y="3886200"/>
            <a:ext cx="6399213" cy="1751013"/>
          </a:xfrm>
          <a:prstGeom prst="rect">
            <a:avLst/>
          </a:prstGeom>
          <a:noFill/>
          <a:ln w="9360" cap="flat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GB" sz="3200">
                <a:solidFill>
                  <a:srgbClr val="000000"/>
                </a:solidFill>
              </a:rPr>
              <a:t>Образец подзаголовка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 typeface="Times New Roman" pitchFamily="16" charset="0"/>
              <a:buNone/>
              <a:tabLst>
                <a:tab pos="457200" algn="l"/>
                <a:tab pos="914400" algn="l"/>
                <a:tab pos="1371600" algn="l"/>
                <a:tab pos="1828800" algn="l"/>
              </a:tabLst>
              <a:defRPr sz="1200">
                <a:solidFill>
                  <a:srgbClr val="8B8B8B"/>
                </a:solidFill>
                <a:latin typeface="+mn-lt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955DBE40-FFDE-4BF3-8233-42AB556B7707}" type="datetime1">
              <a:rPr lang="en-US"/>
              <a:pPr>
                <a:defRPr/>
              </a:pPr>
              <a:t>5/3/2019</a:t>
            </a:fld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 typeface="Times New Roman" pitchFamily="16" charset="0"/>
              <a:buNone/>
              <a:tabLst>
                <a:tab pos="457200" algn="l"/>
                <a:tab pos="914400" algn="l"/>
                <a:tab pos="1371600" algn="l"/>
                <a:tab pos="1828800" algn="l"/>
              </a:tabLst>
              <a:defRPr sz="1200">
                <a:solidFill>
                  <a:srgbClr val="8B8B8B"/>
                </a:solidFill>
                <a:latin typeface="+mn-lt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F428A121-410F-4692-9B6F-2A79B589AC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transition spd="slow">
    <p:plus/>
  </p:transition>
  <p:hf sldNum="0" hdr="0" ftr="0"/>
  <p:txStyles>
    <p:titleStyle>
      <a:lvl1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2pPr>
      <a:lvl3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3pPr>
      <a:lvl4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4pPr>
      <a:lvl5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9pPr>
    </p:titleStyle>
    <p:bodyStyle>
      <a:lvl1pPr marL="342900" indent="-342900" algn="l" defTabSz="457200" rtl="0" eaLnBrk="0" fontAlgn="base" hangingPunct="0">
        <a:lnSpc>
          <a:spcPct val="83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83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83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83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Образец заголовка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35113"/>
            <a:ext cx="4038600" cy="6381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0"/>
            <a:r>
              <a:rPr lang="en-GB" smtClean="0"/>
              <a:t>Seventh Outline LevelОбразец текста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 typeface="Times New Roman" pitchFamily="16" charset="0"/>
              <a:buNone/>
              <a:tabLst>
                <a:tab pos="457200" algn="l"/>
                <a:tab pos="914400" algn="l"/>
                <a:tab pos="1371600" algn="l"/>
                <a:tab pos="1828800" algn="l"/>
              </a:tabLst>
              <a:defRPr sz="1200">
                <a:solidFill>
                  <a:srgbClr val="8B8B8B"/>
                </a:solidFill>
                <a:latin typeface="+mn-lt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6B85772F-5451-45FA-BDAD-8E8CCFB88AD9}" type="datetime1">
              <a:rPr lang="en-US"/>
              <a:pPr>
                <a:defRPr/>
              </a:pPr>
              <a:t>5/3/2019</a:t>
            </a:fld>
            <a:endParaRPr lang="en-US"/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Times New Roman" pitchFamily="16" charset="0"/>
              <a:buNone/>
              <a:defRPr/>
            </a:pPr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 typeface="Times New Roman" pitchFamily="16" charset="0"/>
              <a:buNone/>
              <a:tabLst>
                <a:tab pos="457200" algn="l"/>
                <a:tab pos="914400" algn="l"/>
                <a:tab pos="1371600" algn="l"/>
                <a:tab pos="1828800" algn="l"/>
              </a:tabLst>
              <a:defRPr sz="1200">
                <a:solidFill>
                  <a:srgbClr val="8B8B8B"/>
                </a:solidFill>
                <a:latin typeface="+mn-lt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4342E179-EF01-465A-9681-AB67E9810C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ransition spd="slow">
    <p:plus/>
  </p:transition>
  <p:hf sldNum="0" hdr="0" ftr="0"/>
  <p:txStyles>
    <p:titleStyle>
      <a:lvl1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2pPr>
      <a:lvl3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3pPr>
      <a:lvl4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4pPr>
      <a:lvl5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AR PL SungtiL GB" charset="0"/>
          <a:cs typeface="AR PL SungtiL GB" charset="0"/>
        </a:defRPr>
      </a:lvl9pPr>
    </p:titleStyle>
    <p:bodyStyle>
      <a:lvl1pPr marL="342900" indent="-342900" algn="l" defTabSz="457200" rtl="0" eaLnBrk="0" fontAlgn="base" hangingPunct="0">
        <a:lnSpc>
          <a:spcPct val="83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83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83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83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ped-kopilka.ru/images/photos/032ca2b67ac5d51ddacddb871669f530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6FA63B30-0B3B-4B5D-BD6F-52D62B9E64B1}" type="datetime1">
              <a:rPr lang="en-US" smtClean="0"/>
              <a:pPr>
                <a:defRPr/>
              </a:pPr>
              <a:t>5/3/2019</a:t>
            </a:fld>
            <a:endParaRPr lang="en-US"/>
          </a:p>
        </p:txBody>
      </p:sp>
      <p:pic>
        <p:nvPicPr>
          <p:cNvPr id="3" name="Рисунок 2" descr="img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374"/>
            <a:ext cx="9153853" cy="68506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3568" y="476672"/>
            <a:ext cx="7704856" cy="90133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Математическая    олимпиада</a:t>
            </a:r>
            <a:b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 «ТАНГРАМ»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187624" y="2492896"/>
            <a:ext cx="2016224" cy="37676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 eaLnBrk="1">
              <a:lnSpc>
                <a:spcPct val="100000"/>
              </a:lnSpc>
              <a:spcBef>
                <a:spcPts val="6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Детский сад №107</a:t>
            </a:r>
          </a:p>
          <a:p>
            <a:pPr marL="0" indent="0" algn="ctr" eaLnBrk="1">
              <a:lnSpc>
                <a:spcPct val="100000"/>
              </a:lnSpc>
              <a:spcBef>
                <a:spcPts val="6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Рыбинск,</a:t>
            </a:r>
          </a:p>
          <a:p>
            <a:pPr marL="0" indent="0" algn="ctr" eaLnBrk="1">
              <a:lnSpc>
                <a:spcPct val="100000"/>
              </a:lnSpc>
              <a:spcBef>
                <a:spcPts val="6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2018 </a:t>
            </a: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>
              <a:lnSpc>
                <a:spcPct val="100000"/>
              </a:lnSpc>
              <a:spcBef>
                <a:spcPts val="6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Педагог Костенко</a:t>
            </a:r>
          </a:p>
          <a:p>
            <a:pPr marL="0" indent="0" algn="ctr" eaLnBrk="1">
              <a:lnSpc>
                <a:spcPct val="100000"/>
              </a:lnSpc>
              <a:spcBef>
                <a:spcPts val="6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Марина </a:t>
            </a:r>
          </a:p>
          <a:p>
            <a:pPr marL="0" indent="0" algn="ctr" eaLnBrk="1">
              <a:lnSpc>
                <a:spcPct val="100000"/>
              </a:lnSpc>
              <a:spcBef>
                <a:spcPts val="6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Васильевна</a:t>
            </a: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>
              <a:lnSpc>
                <a:spcPct val="100000"/>
              </a:lnSpc>
              <a:spcBef>
                <a:spcPts val="6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0" indent="0" algn="ctr" eaLnBrk="1">
              <a:lnSpc>
                <a:spcPct val="100000"/>
              </a:lnSpc>
              <a:spcBef>
                <a:spcPts val="6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endParaRPr lang="ru-RU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G:\0035-035-Volshebnyj-mir-zvuko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C:\Documents and Settings\Марина\Мои документы\Downloads\images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412776"/>
            <a:ext cx="2371725" cy="2446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Марина\Мои документы\Downloads\images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412776"/>
            <a:ext cx="2371725" cy="2446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411760" y="548680"/>
            <a:ext cx="4572000" cy="6647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Нарисуй стрелки на циферблате</a:t>
            </a:r>
          </a:p>
          <a:p>
            <a:pPr algn="ctr"/>
            <a:r>
              <a:rPr lang="ru-RU" sz="20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к данному времени</a:t>
            </a:r>
            <a:endParaRPr lang="ru-RU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1547664" y="4005064"/>
            <a:ext cx="1440160" cy="378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      08.00</a:t>
            </a:r>
            <a:endParaRPr lang="ru-RU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444208" y="3933056"/>
            <a:ext cx="1152128" cy="378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  <a:r>
              <a:rPr lang="ru-RU" sz="2000" b="1" dirty="0" smtClean="0"/>
              <a:t>11.00</a:t>
            </a:r>
            <a:endParaRPr lang="ru-RU" sz="2000" b="1" dirty="0"/>
          </a:p>
        </p:txBody>
      </p:sp>
      <p:pic>
        <p:nvPicPr>
          <p:cNvPr id="15" name="Рисунок 14" descr="C:\Documents and Settings\Марина\Мои документы\Downloads\images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3284984"/>
            <a:ext cx="2371725" cy="2446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3779912" y="5877272"/>
            <a:ext cx="1800200" cy="378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        15.00</a:t>
            </a:r>
            <a:endParaRPr lang="ru-RU" sz="2000" b="1" dirty="0"/>
          </a:p>
        </p:txBody>
      </p:sp>
      <p:sp>
        <p:nvSpPr>
          <p:cNvPr id="10" name="Oval 2"/>
          <p:cNvSpPr>
            <a:spLocks noChangeArrowheads="1"/>
          </p:cNvSpPr>
          <p:nvPr/>
        </p:nvSpPr>
        <p:spPr bwMode="auto">
          <a:xfrm>
            <a:off x="611560" y="404664"/>
            <a:ext cx="936104" cy="864096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000" b="1" dirty="0" smtClean="0"/>
              <a:t>9</a:t>
            </a:r>
            <a:endParaRPr lang="ru-RU" sz="2000" b="1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G:\0035-035-Volshebnyj-mir-zvuko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://ped-kopilka.ru/upload/blogs2/2016/6/30996_641109100dfb67c254906d937c06d8eb.jpg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980728"/>
            <a:ext cx="5848350" cy="5127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339752" y="476672"/>
            <a:ext cx="4572000" cy="378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ТАНГРАМ</a:t>
            </a:r>
            <a:endParaRPr lang="ru-RU" sz="2000" dirty="0"/>
          </a:p>
        </p:txBody>
      </p:sp>
      <p:sp>
        <p:nvSpPr>
          <p:cNvPr id="6" name="Oval 2"/>
          <p:cNvSpPr>
            <a:spLocks noChangeArrowheads="1"/>
          </p:cNvSpPr>
          <p:nvPr/>
        </p:nvSpPr>
        <p:spPr bwMode="auto">
          <a:xfrm>
            <a:off x="611560" y="476672"/>
            <a:ext cx="936104" cy="864096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000" b="1" dirty="0" smtClean="0"/>
              <a:t>10</a:t>
            </a:r>
            <a:endParaRPr lang="ru-RU" sz="2000" b="1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G:\deb06f_fabd3a61d06d49b68c5fd1c30b2ac3db.jpg_srz_961_724_85_22_0.50_1.20_0.00_jpg_srz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83568" y="332656"/>
            <a:ext cx="7920880" cy="779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0289" name="Rectangle 1"/>
          <p:cNvSpPr>
            <a:spLocks noChangeArrowheads="1"/>
          </p:cNvSpPr>
          <p:nvPr/>
        </p:nvSpPr>
        <p:spPr bwMode="auto">
          <a:xfrm>
            <a:off x="251520" y="2515069"/>
            <a:ext cx="8640960" cy="292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457200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71717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AR PL SungtiL GB" charset="0"/>
              <a:cs typeface="AR PL SungtiL GB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99592" y="908720"/>
            <a:ext cx="6984776" cy="3183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Благодарим </a:t>
            </a:r>
          </a:p>
          <a:p>
            <a:pPr algn="ctr"/>
            <a:r>
              <a:rPr lang="ru-RU" sz="7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 </a:t>
            </a:r>
          </a:p>
          <a:p>
            <a:pPr algn="ctr"/>
            <a:r>
              <a:rPr lang="ru-RU" sz="7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внимание!</a:t>
            </a:r>
            <a:endParaRPr lang="ru-RU" sz="7200" b="1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G:\0035-035-Volshebnyj-mir-zvuko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170" name="Прямоугольник 2"/>
          <p:cNvSpPr>
            <a:spLocks noChangeArrowheads="1"/>
          </p:cNvSpPr>
          <p:nvPr/>
        </p:nvSpPr>
        <p:spPr bwMode="auto">
          <a:xfrm>
            <a:off x="2123729" y="332656"/>
            <a:ext cx="568863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6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</a:pPr>
            <a:r>
              <a:rPr lang="ru-RU" sz="2000" b="1" dirty="0" smtClean="0">
                <a:solidFill>
                  <a:schemeClr val="accent2"/>
                </a:solidFill>
              </a:rPr>
              <a:t> </a:t>
            </a:r>
            <a:r>
              <a:rPr lang="ru-RU" sz="20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«Что лишнее?»</a:t>
            </a:r>
            <a:r>
              <a:rPr lang="ru-RU" sz="2000" dirty="0" smtClean="0"/>
              <a:t> </a:t>
            </a:r>
            <a:endParaRPr lang="en-US" sz="2000" i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Documents and Settings\Марина\Мои документы\Downloads\40324_5bf1498f008461674a8b123aac192f46.jpg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268760"/>
            <a:ext cx="3238500" cy="243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Марина\Мои документы\Downloads\6f028124331cc869ab65895b48a8311a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1268760"/>
            <a:ext cx="3157822" cy="22948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C:\Documents and Settings\Марина\Мои документы\Downloads\скачанные файлы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3933056"/>
            <a:ext cx="3295650" cy="2468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Oval 2"/>
          <p:cNvSpPr>
            <a:spLocks noChangeArrowheads="1"/>
          </p:cNvSpPr>
          <p:nvPr/>
        </p:nvSpPr>
        <p:spPr bwMode="auto">
          <a:xfrm>
            <a:off x="539552" y="332656"/>
            <a:ext cx="936104" cy="864096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000" b="1" dirty="0" smtClean="0"/>
              <a:t>1</a:t>
            </a:r>
            <a:endParaRPr lang="ru-RU" sz="2000" b="1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G:\0035-035-Volshebnyj-mir-zvuko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83768" y="260648"/>
            <a:ext cx="5112568" cy="779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2000" b="1" u="sng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Впиши   пропущенные цифры</a:t>
            </a:r>
            <a:endParaRPr lang="ru-RU" sz="2000" i="1" dirty="0">
              <a:solidFill>
                <a:schemeClr val="accent2"/>
              </a:solidFill>
            </a:endParaRPr>
          </a:p>
        </p:txBody>
      </p:sp>
      <p:pic>
        <p:nvPicPr>
          <p:cNvPr id="12" name="Рисунок 11" descr="C:\Documents and Settings\Марина\Рабочий стол\65 (1)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556792"/>
            <a:ext cx="5832648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2"/>
          <p:cNvSpPr>
            <a:spLocks noChangeArrowheads="1"/>
          </p:cNvSpPr>
          <p:nvPr/>
        </p:nvSpPr>
        <p:spPr bwMode="auto">
          <a:xfrm>
            <a:off x="539552" y="404664"/>
            <a:ext cx="936104" cy="864096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000" b="1" dirty="0" smtClean="0"/>
              <a:t>2</a:t>
            </a:r>
            <a:endParaRPr lang="ru-RU" sz="2000" b="1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G:\0035-035-Volshebnyj-mir-zvuko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835696" y="548680"/>
            <a:ext cx="6030562" cy="6647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Расставь от самого маленького до самого большого цифрами от 1 до 10</a:t>
            </a:r>
          </a:p>
        </p:txBody>
      </p:sp>
      <p:pic>
        <p:nvPicPr>
          <p:cNvPr id="7" name="Рисунок 6" descr="C:\Documents and Settings\Марина\Мои документы\Downloads\stsienarii-proviedieniia-olimpiady-po-matiematikie-dlia-vospitannikov-podghotovitiel-nykh-k-shkolie-ghrupp_2.jpeg"/>
          <p:cNvPicPr/>
          <p:nvPr/>
        </p:nvPicPr>
        <p:blipFill>
          <a:blip r:embed="rId3" cstate="print"/>
          <a:srcRect t="14869" b="3379"/>
          <a:stretch>
            <a:fillRect/>
          </a:stretch>
        </p:blipFill>
        <p:spPr bwMode="auto">
          <a:xfrm>
            <a:off x="2843808" y="1700808"/>
            <a:ext cx="3640590" cy="4196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2"/>
          <p:cNvSpPr>
            <a:spLocks noChangeArrowheads="1"/>
          </p:cNvSpPr>
          <p:nvPr/>
        </p:nvSpPr>
        <p:spPr bwMode="auto">
          <a:xfrm>
            <a:off x="611560" y="404664"/>
            <a:ext cx="936104" cy="864096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000" b="1" dirty="0" smtClean="0"/>
              <a:t>3</a:t>
            </a:r>
            <a:endParaRPr lang="ru-RU" sz="2000" b="1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G:\0035-035-Volshebnyj-mir-zvuko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Математическая головоломка для детей 6-8 лет">
            <a:hlinkClick r:id="rId3" tgtFrame="&quot;_blank&quot;"/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b="3434"/>
          <a:stretch/>
        </p:blipFill>
        <p:spPr bwMode="auto">
          <a:xfrm>
            <a:off x="2699792" y="1556792"/>
            <a:ext cx="4157858" cy="456207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/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835696" y="548680"/>
            <a:ext cx="6030562" cy="378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20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Реши примеры и соедини с цветком</a:t>
            </a:r>
            <a:endParaRPr lang="ru-RU" sz="2000" i="1" dirty="0"/>
          </a:p>
        </p:txBody>
      </p:sp>
      <p:sp>
        <p:nvSpPr>
          <p:cNvPr id="7" name="Oval 2"/>
          <p:cNvSpPr>
            <a:spLocks noChangeArrowheads="1"/>
          </p:cNvSpPr>
          <p:nvPr/>
        </p:nvSpPr>
        <p:spPr bwMode="auto">
          <a:xfrm>
            <a:off x="611560" y="404664"/>
            <a:ext cx="936104" cy="864096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000" b="1" dirty="0" smtClean="0"/>
              <a:t>4</a:t>
            </a:r>
            <a:endParaRPr lang="ru-RU" sz="2000" b="1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G:\0035-035-Volshebnyj-mir-zvuko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411760" y="404665"/>
            <a:ext cx="4572000" cy="6647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На картинку посмотри- составь задачу и реши</a:t>
            </a:r>
          </a:p>
        </p:txBody>
      </p:sp>
      <p:pic>
        <p:nvPicPr>
          <p:cNvPr id="10" name="Рисунок 9" descr="C:\Documents and Settings\Марина\Рабочий стол\69.jpg"/>
          <p:cNvPicPr/>
          <p:nvPr/>
        </p:nvPicPr>
        <p:blipFill>
          <a:blip r:embed="rId3" cstate="print"/>
          <a:srcRect t="6921"/>
          <a:stretch>
            <a:fillRect/>
          </a:stretch>
        </p:blipFill>
        <p:spPr bwMode="auto">
          <a:xfrm>
            <a:off x="2555776" y="1484784"/>
            <a:ext cx="4392488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2"/>
          <p:cNvSpPr>
            <a:spLocks noChangeArrowheads="1"/>
          </p:cNvSpPr>
          <p:nvPr/>
        </p:nvSpPr>
        <p:spPr bwMode="auto">
          <a:xfrm>
            <a:off x="683568" y="404664"/>
            <a:ext cx="936104" cy="864096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000" b="1" dirty="0" smtClean="0"/>
              <a:t>5</a:t>
            </a:r>
            <a:endParaRPr lang="ru-RU" sz="2000" b="1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G:\0035-035-Volshebnyj-mir-zvuko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C:\Documents and Settings\Марина\Мои документы\Downloads\stsienarii-proviedieniia-olimpiady-po-matiematikie-dlia-vospitannikov-podghotovitiel-nykh-k-shkolie-ghrupp_9.jpeg"/>
          <p:cNvPicPr/>
          <p:nvPr/>
        </p:nvPicPr>
        <p:blipFill>
          <a:blip r:embed="rId3" cstate="print"/>
          <a:srcRect t="29792" b="12895"/>
          <a:stretch>
            <a:fillRect/>
          </a:stretch>
        </p:blipFill>
        <p:spPr bwMode="auto">
          <a:xfrm>
            <a:off x="2195736" y="1412776"/>
            <a:ext cx="5050507" cy="4833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339752" y="620688"/>
            <a:ext cx="4572000" cy="378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Графический диктант</a:t>
            </a:r>
            <a:endParaRPr lang="ru-RU" sz="2000" dirty="0"/>
          </a:p>
        </p:txBody>
      </p:sp>
      <p:sp>
        <p:nvSpPr>
          <p:cNvPr id="6" name="Oval 2"/>
          <p:cNvSpPr>
            <a:spLocks noChangeArrowheads="1"/>
          </p:cNvSpPr>
          <p:nvPr/>
        </p:nvSpPr>
        <p:spPr bwMode="auto">
          <a:xfrm>
            <a:off x="611560" y="404664"/>
            <a:ext cx="936104" cy="864096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000" b="1" dirty="0" smtClean="0"/>
              <a:t>6</a:t>
            </a:r>
            <a:endParaRPr lang="ru-RU" sz="2000" b="1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G:\0035-035-Volshebnyj-mir-zvuko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67744" y="404664"/>
            <a:ext cx="4572000" cy="6647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u="sng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Раскрась только те геометрические фигуры, которые  есть у светофора</a:t>
            </a:r>
            <a:endParaRPr lang="ru-RU" sz="2000" dirty="0"/>
          </a:p>
        </p:txBody>
      </p:sp>
      <p:pic>
        <p:nvPicPr>
          <p:cNvPr id="5" name="Рисунок 4" descr="C:\Documents and Settings\Марина\Мои документы\Downloads\stsienarii-proviedieniia-olimpiady-po-matiematikie-dlia-vospitannikov-podghotovitiel-nykh-k-shkolie-ghrupp_6.jpeg"/>
          <p:cNvPicPr/>
          <p:nvPr/>
        </p:nvPicPr>
        <p:blipFill rotWithShape="1">
          <a:blip r:embed="rId3" cstate="print"/>
          <a:srcRect t="20006" b="42721"/>
          <a:stretch/>
        </p:blipFill>
        <p:spPr bwMode="auto">
          <a:xfrm>
            <a:off x="1691680" y="2780928"/>
            <a:ext cx="6080760" cy="36118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/>
            </a:ext>
          </a:extLst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331640" y="1772816"/>
            <a:ext cx="1171575" cy="476250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7" name="AutoShape 3"/>
          <p:cNvSpPr>
            <a:spLocks noChangeArrowheads="1"/>
          </p:cNvSpPr>
          <p:nvPr/>
        </p:nvSpPr>
        <p:spPr bwMode="auto">
          <a:xfrm>
            <a:off x="2987824" y="1700808"/>
            <a:ext cx="676275" cy="5334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Oval 4"/>
          <p:cNvSpPr>
            <a:spLocks noChangeArrowheads="1"/>
          </p:cNvSpPr>
          <p:nvPr/>
        </p:nvSpPr>
        <p:spPr bwMode="auto">
          <a:xfrm>
            <a:off x="4139952" y="1700808"/>
            <a:ext cx="1047750" cy="619125"/>
          </a:xfrm>
          <a:prstGeom prst="ellipse">
            <a:avLst/>
          </a:prstGeom>
          <a:solidFill>
            <a:srgbClr val="97470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9" name="Oval 5"/>
          <p:cNvSpPr>
            <a:spLocks noChangeArrowheads="1"/>
          </p:cNvSpPr>
          <p:nvPr/>
        </p:nvSpPr>
        <p:spPr bwMode="auto">
          <a:xfrm>
            <a:off x="5724128" y="1628800"/>
            <a:ext cx="762000" cy="704850"/>
          </a:xfrm>
          <a:prstGeom prst="ellipse">
            <a:avLst/>
          </a:prstGeom>
          <a:solidFill>
            <a:srgbClr val="0070C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7236296" y="1700808"/>
            <a:ext cx="647700" cy="561975"/>
          </a:xfrm>
          <a:prstGeom prst="rect">
            <a:avLst/>
          </a:prstGeom>
          <a:solidFill>
            <a:srgbClr val="00B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Oval 2"/>
          <p:cNvSpPr>
            <a:spLocks noChangeArrowheads="1"/>
          </p:cNvSpPr>
          <p:nvPr/>
        </p:nvSpPr>
        <p:spPr bwMode="auto">
          <a:xfrm>
            <a:off x="683568" y="404664"/>
            <a:ext cx="936104" cy="864096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000" b="1" dirty="0" smtClean="0"/>
              <a:t>7</a:t>
            </a:r>
            <a:endParaRPr lang="ru-RU" sz="2000" b="1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G:\0035-035-Volshebnyj-mir-zvuko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C:\Documents and Settings\Марина\Мои документы\Downloads\stsienarii-proviedieniia-olimpiady-po-matiematikie-dlia-vospitannikov-podghotovitiel-nykh-k-shkolie-ghrupp_8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1124744"/>
            <a:ext cx="4391087" cy="5212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267744" y="548680"/>
            <a:ext cx="4572000" cy="6647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i="1" u="sng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Помоги друзьям быстрее дойти до замка</a:t>
            </a:r>
            <a:endParaRPr lang="ru-RU" sz="2000" dirty="0"/>
          </a:p>
        </p:txBody>
      </p:sp>
      <p:sp>
        <p:nvSpPr>
          <p:cNvPr id="5" name="Oval 2"/>
          <p:cNvSpPr>
            <a:spLocks noChangeArrowheads="1"/>
          </p:cNvSpPr>
          <p:nvPr/>
        </p:nvSpPr>
        <p:spPr bwMode="auto">
          <a:xfrm>
            <a:off x="683568" y="404664"/>
            <a:ext cx="936104" cy="864096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000" b="1" dirty="0" smtClean="0"/>
              <a:t>8</a:t>
            </a:r>
            <a:endParaRPr lang="ru-RU" sz="2000" b="1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AR PL SungtiL GB"/>
        <a:cs typeface="AR PL SungtiL GB"/>
      </a:majorFont>
      <a:minorFont>
        <a:latin typeface="Calibri"/>
        <a:ea typeface="AR PL SungtiL GB"/>
        <a:cs typeface="AR PL SungtiL GB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AR PL SungtiL GB"/>
        <a:cs typeface="AR PL SungtiL GB"/>
      </a:majorFont>
      <a:minorFont>
        <a:latin typeface="Calibri"/>
        <a:ea typeface="AR PL SungtiL GB"/>
        <a:cs typeface="AR PL SungtiL GB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1581</TotalTime>
  <Words>106</Words>
  <Application>Microsoft Office PowerPoint</Application>
  <PresentationFormat>Экран (4:3)</PresentationFormat>
  <Paragraphs>39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</dc:creator>
  <cp:lastModifiedBy>Марина</cp:lastModifiedBy>
  <cp:revision>219</cp:revision>
  <cp:lastPrinted>1601-01-01T00:00:00Z</cp:lastPrinted>
  <dcterms:created xsi:type="dcterms:W3CDTF">1601-01-01T00:00:00Z</dcterms:created>
  <dcterms:modified xsi:type="dcterms:W3CDTF">2019-05-03T12:36:36Z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r8>0</vt:r8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r8>0</vt:r8>
  </property>
  <property fmtid="{D5CDD505-2E9C-101B-9397-08002B2CF9AE}" pid="7" name="Notes">
    <vt:r8>0</vt:r8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r8>31</vt:r8>
  </property>
</Properties>
</file>