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2" r:id="rId3"/>
    <p:sldId id="263" r:id="rId4"/>
    <p:sldId id="292" r:id="rId5"/>
    <p:sldId id="295" r:id="rId6"/>
    <p:sldId id="293" r:id="rId7"/>
    <p:sldId id="296" r:id="rId8"/>
    <p:sldId id="266" r:id="rId9"/>
    <p:sldId id="269" r:id="rId10"/>
    <p:sldId id="294" r:id="rId11"/>
    <p:sldId id="297" r:id="rId12"/>
    <p:sldId id="272" r:id="rId13"/>
    <p:sldId id="29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6A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CDB71-A457-46B0-8327-F1864507314F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D3A16-2A72-44D4-A779-7A2ABD06204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83298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D3A16-2A72-44D4-A779-7A2ABD062047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95035-1335-425F-81E4-82CFB651CB1A}" type="datetimeFigureOut">
              <a:rPr lang="ru-RU" smtClean="0"/>
              <a:pPr/>
              <a:t>28.11.2014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gif"/><Relationship Id="rId9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gif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2204864"/>
            <a:ext cx="6548264" cy="1224136"/>
          </a:xfr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perspective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/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</a:rPr>
              <a:t>Путешествие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</a:rPr>
              <a:t> на машине времени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endParaRPr lang="ru-RU" sz="4900" b="1" dirty="0">
              <a:solidFill>
                <a:srgbClr val="C00000"/>
              </a:solidFill>
            </a:endParaRPr>
          </a:p>
        </p:txBody>
      </p:sp>
      <p:pic>
        <p:nvPicPr>
          <p:cNvPr id="1030" name="Picture 6" descr="C:\Documents and Settings\Кирилл\Рабочий стол\анимация\7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714360"/>
            <a:ext cx="2227038" cy="1656000"/>
          </a:xfrm>
          <a:prstGeom prst="rect">
            <a:avLst/>
          </a:prstGeom>
          <a:noFill/>
        </p:spPr>
      </p:pic>
      <p:pic>
        <p:nvPicPr>
          <p:cNvPr id="1031" name="Picture 7" descr="C:\Documents and Settings\Кирилл\Рабочий стол\анимация\юю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853694"/>
            <a:ext cx="3150000" cy="1008000"/>
          </a:xfrm>
          <a:prstGeom prst="rect">
            <a:avLst/>
          </a:prstGeom>
          <a:noFill/>
        </p:spPr>
      </p:pic>
      <p:pic>
        <p:nvPicPr>
          <p:cNvPr id="1032" name="Picture 8" descr="C:\Documents and Settings\Кирилл\Рабочий стол\анимация\3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88404" y="3894360"/>
            <a:ext cx="2155596" cy="1296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71572" y="4540082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2" descr="C:\Documents and Settings\Кирилл\Рабочий стол\Рабочий стол\МАМА\анимация\9ю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32576" y="635796"/>
            <a:ext cx="1113519" cy="1270494"/>
          </a:xfrm>
          <a:prstGeom prst="rect">
            <a:avLst/>
          </a:prstGeom>
          <a:noFill/>
        </p:spPr>
      </p:pic>
      <p:pic>
        <p:nvPicPr>
          <p:cNvPr id="1027" name="Picture 3" descr="C:\Documents and Settings\Кирилл\Рабочий стол\Рабочий стол\МАМА\анимация\76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20393" y="214290"/>
            <a:ext cx="1632837" cy="1692000"/>
          </a:xfrm>
          <a:prstGeom prst="rect">
            <a:avLst/>
          </a:prstGeom>
          <a:noFill/>
        </p:spPr>
      </p:pic>
      <p:pic>
        <p:nvPicPr>
          <p:cNvPr id="5" name="Picture 4" descr="C:\Documents and Settings\Кирилл\Рабочий стол\Рабочий стол\МАМА\анимация\289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66202" y="364303"/>
            <a:ext cx="1800000" cy="1620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542033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Этот двигатель оказался полезен не только для машин. С его помощью люди смогли построить первый самолёт.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4102008Эlk_Uaklar35163_02.jpg"/>
          <p:cNvPicPr>
            <a:picLocks noChangeAspect="1"/>
          </p:cNvPicPr>
          <p:nvPr/>
        </p:nvPicPr>
        <p:blipFill>
          <a:blip r:embed="rId3" cstate="print"/>
          <a:srcRect b="20743"/>
          <a:stretch>
            <a:fillRect/>
          </a:stretch>
        </p:blipFill>
        <p:spPr>
          <a:xfrm>
            <a:off x="755576" y="1700808"/>
            <a:ext cx="6696744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тех пор транспорт постоянно совершенствовался. И сейчас мы видим вот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ткой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транспорт.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354" t="6977" r="8988" b="9302"/>
          <a:stretch>
            <a:fillRect/>
          </a:stretch>
        </p:blipFill>
        <p:spPr>
          <a:xfrm>
            <a:off x="5076056" y="1196752"/>
            <a:ext cx="3384376" cy="1872208"/>
          </a:xfrm>
        </p:spPr>
      </p:pic>
      <p:pic>
        <p:nvPicPr>
          <p:cNvPr id="5" name="Рисунок 4" descr="Рисунок3.jpg"/>
          <p:cNvPicPr>
            <a:picLocks noChangeAspect="1"/>
          </p:cNvPicPr>
          <p:nvPr/>
        </p:nvPicPr>
        <p:blipFill>
          <a:blip r:embed="rId3" cstate="print"/>
          <a:srcRect l="4167" t="5556" r="8333" b="13889"/>
          <a:stretch>
            <a:fillRect/>
          </a:stretch>
        </p:blipFill>
        <p:spPr>
          <a:xfrm>
            <a:off x="395536" y="1196752"/>
            <a:ext cx="4104456" cy="1872208"/>
          </a:xfrm>
          <a:prstGeom prst="rect">
            <a:avLst/>
          </a:prstGeom>
        </p:spPr>
      </p:pic>
      <p:pic>
        <p:nvPicPr>
          <p:cNvPr id="6" name="Рисунок 5" descr="i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88946" y="3284984"/>
            <a:ext cx="3399478" cy="2304256"/>
          </a:xfrm>
          <a:prstGeom prst="rect">
            <a:avLst/>
          </a:prstGeom>
        </p:spPr>
      </p:pic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5" cstate="print"/>
          <a:srcRect l="3613" t="5280" r="6120" b="9539"/>
          <a:stretch>
            <a:fillRect/>
          </a:stretch>
        </p:blipFill>
        <p:spPr>
          <a:xfrm>
            <a:off x="323528" y="3284984"/>
            <a:ext cx="4104456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74557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даже такой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ракеты, подводные лодки, метро и многое другое.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7261" y="6429396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dirty="0" smtClean="0"/>
              <a:t>                     </a:t>
            </a:r>
            <a:endParaRPr lang="ru-RU" sz="2000" b="1" dirty="0"/>
          </a:p>
        </p:txBody>
      </p:sp>
      <p:pic>
        <p:nvPicPr>
          <p:cNvPr id="13" name="Рисунок 12" descr="Рисунок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1" y="1124744"/>
            <a:ext cx="3888432" cy="2664296"/>
          </a:xfrm>
          <a:prstGeom prst="rect">
            <a:avLst/>
          </a:prstGeom>
        </p:spPr>
      </p:pic>
      <p:pic>
        <p:nvPicPr>
          <p:cNvPr id="14" name="Рисунок 13" descr="Рисунок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75720" y="3429000"/>
            <a:ext cx="3888432" cy="2232248"/>
          </a:xfrm>
          <a:prstGeom prst="rect">
            <a:avLst/>
          </a:prstGeom>
        </p:spPr>
      </p:pic>
      <p:pic>
        <p:nvPicPr>
          <p:cNvPr id="15" name="Рисунок 14" descr="Рисунок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595" y="1196752"/>
            <a:ext cx="3567341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148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    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052736"/>
            <a:ext cx="6480720" cy="415498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нимание!!!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84720"/>
            <a:ext cx="8321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Было время, когда человек передвигался самостоятельно, и все грузы носил на себе. Это было очень тяжело.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Кирилл\Рабочий стол\транспорт\bits04_min_nuage_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6052" y="1196752"/>
            <a:ext cx="7740352" cy="4061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C:\Documents and Settings\Кирилл\Рабочий стол\анимация\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2651504"/>
            <a:ext cx="1356919" cy="1764000"/>
          </a:xfrm>
          <a:prstGeom prst="rect">
            <a:avLst/>
          </a:prstGeom>
          <a:noFill/>
        </p:spPr>
      </p:pic>
      <p:pic>
        <p:nvPicPr>
          <p:cNvPr id="5124" name="Picture 4" descr="C:\Documents and Settings\Кирилл\Рабочий стол\анимация\3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34517" y="2780928"/>
            <a:ext cx="1836000" cy="1944000"/>
          </a:xfrm>
          <a:prstGeom prst="rect">
            <a:avLst/>
          </a:prstGeom>
          <a:noFill/>
        </p:spPr>
      </p:pic>
      <p:pic>
        <p:nvPicPr>
          <p:cNvPr id="5125" name="Picture 5" descr="C:\Documents and Settings\Кирилл\Рабочий стол\анимация\3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0228" y="2501553"/>
            <a:ext cx="1152000" cy="115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Позже  на помощь человеку пришли животные.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Documents and Settings\Кирилл\Рабочий стол\транспорт\mustan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124744"/>
            <a:ext cx="3384376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C:\Documents and Settings\Кирилл\Рабочий стол\анимация\тл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484784"/>
            <a:ext cx="1976783" cy="1476000"/>
          </a:xfrm>
          <a:prstGeom prst="rect">
            <a:avLst/>
          </a:prstGeom>
          <a:noFill/>
        </p:spPr>
      </p:pic>
      <p:pic>
        <p:nvPicPr>
          <p:cNvPr id="10" name="Рисунок 9" descr="51b660e0ddf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040" y="1124744"/>
            <a:ext cx="3863752" cy="2088232"/>
          </a:xfrm>
          <a:prstGeom prst="rect">
            <a:avLst/>
          </a:prstGeom>
        </p:spPr>
      </p:pic>
      <p:pic>
        <p:nvPicPr>
          <p:cNvPr id="11" name="Рисунок 10" descr="4693bedaa3f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1472" y="3645024"/>
            <a:ext cx="3600400" cy="25984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47320" y="3687510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Человек получил возможность путешествовать и перевозить грузы.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8"/>
            <a:ext cx="9001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Затем человек изобрёл лодку и смог передвигаться по воде.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Documents and Settings\Кирилл\Рабочий стол\анимация\2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7913" y="4005064"/>
            <a:ext cx="3639677" cy="1592726"/>
          </a:xfrm>
          <a:prstGeom prst="rect">
            <a:avLst/>
          </a:prstGeom>
          <a:noFill/>
        </p:spPr>
      </p:pic>
      <p:pic>
        <p:nvPicPr>
          <p:cNvPr id="2050" name="Picture 2" descr="C:\Documents and Settings\Кирилл\Рабочий стол\транспорт\5475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1340768"/>
            <a:ext cx="4561535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Documents and Settings\Кирилл\Рабочий стол\Рабочий стол\МАМА\анимация\0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412776"/>
            <a:ext cx="4320000" cy="38164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3960440" cy="175805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Затем люди поняли , что можно использовать силу ветра.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0298" y="4293096"/>
            <a:ext cx="6192688" cy="12961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Поставили на лодку парус и получился парусник. Это открыло перед людьми далёкие и загадочные земли.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484784"/>
            <a:ext cx="3283074" cy="2664295"/>
          </a:xfrm>
          <a:prstGeom prst="rect">
            <a:avLst/>
          </a:prstGeom>
        </p:spPr>
      </p:pic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30359" y="404664"/>
            <a:ext cx="3005937" cy="3744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4186808" cy="604867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Долгое время животные и ветер верно служили человеку. Но они не могли поднять те тяжести, которые нужно было переносить на дальние расстояния. И так появились другие  виды транспорта, первым из которых был... воздушный шар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сожалению, управлять им было практически невозможно - он летел туда, куда дул ветер.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Рисунок7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404664"/>
            <a:ext cx="3888432" cy="388843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4261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Поэтому людям пришлось изобретать дальше. Через некоторое время человек изобрёл двигатель - сердце любой машины. Они работали на угле и дровах, очень коптили и дымили, но помогли людям построить первый поезд-паровоз.</a:t>
            </a:r>
            <a:endParaRPr lang="ru-RU" sz="2400" dirty="0"/>
          </a:p>
        </p:txBody>
      </p:sp>
      <p:pic>
        <p:nvPicPr>
          <p:cNvPr id="4" name="Содержимое 3" descr="Рисунок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5357" t="6557" r="8929" b="11475"/>
          <a:stretch>
            <a:fillRect/>
          </a:stretch>
        </p:blipFill>
        <p:spPr>
          <a:xfrm>
            <a:off x="683568" y="2132856"/>
            <a:ext cx="3672408" cy="3240360"/>
          </a:xfrm>
        </p:spPr>
      </p:pic>
      <p:pic>
        <p:nvPicPr>
          <p:cNvPr id="5" name="Рисунок 4" descr="Рисунок11.jpg"/>
          <p:cNvPicPr>
            <a:picLocks noChangeAspect="1"/>
          </p:cNvPicPr>
          <p:nvPr/>
        </p:nvPicPr>
        <p:blipFill>
          <a:blip r:embed="rId4" cstate="print"/>
          <a:srcRect l="3311" t="6667" r="7284" b="11667"/>
          <a:stretch>
            <a:fillRect/>
          </a:stretch>
        </p:blipFill>
        <p:spPr>
          <a:xfrm>
            <a:off x="4644008" y="2204864"/>
            <a:ext cx="3456384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40118" y="404664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Паровоз мог перевезти большие грузы и людей на большие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растояния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Но оказалось, что рельсы можно проложить не везде. И тогда появились первые автомобили.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Documents and Settings\Кирилл\Рабочий стол\транспорт\Foto-YOXAPRD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328827"/>
            <a:ext cx="6192688" cy="2900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42852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Затем был изобретён бензиновый двигатель.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И первые автомобили стали выглядели так:</a:t>
            </a:r>
          </a:p>
          <a:p>
            <a:endParaRPr lang="ru-RU" sz="2400" dirty="0"/>
          </a:p>
        </p:txBody>
      </p:sp>
      <p:pic>
        <p:nvPicPr>
          <p:cNvPr id="1026" name="Picture 2" descr="C:\Documents and Settings\Кирилл\Рабочий стол\транспорт\8b52de5dd79b93f0f65e8cd63401f7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124744"/>
            <a:ext cx="3672408" cy="1944216"/>
          </a:xfrm>
          <a:prstGeom prst="rect">
            <a:avLst/>
          </a:prstGeom>
          <a:noFill/>
        </p:spPr>
      </p:pic>
      <p:pic>
        <p:nvPicPr>
          <p:cNvPr id="1028" name="Picture 4" descr="C:\Documents and Settings\Кирилл\Рабочий стол\транспорт\лдл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5" y="1142984"/>
            <a:ext cx="3312368" cy="1925976"/>
          </a:xfrm>
          <a:prstGeom prst="rect">
            <a:avLst/>
          </a:prstGeom>
          <a:noFill/>
        </p:spPr>
      </p:pic>
      <p:pic>
        <p:nvPicPr>
          <p:cNvPr id="1029" name="Picture 5" descr="C:\Documents and Settings\Кирилл\Рабочий стол\транспорт\уцу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3429000"/>
            <a:ext cx="3568480" cy="2232248"/>
          </a:xfrm>
          <a:prstGeom prst="rect">
            <a:avLst/>
          </a:prstGeom>
          <a:noFill/>
        </p:spPr>
      </p:pic>
      <p:pic>
        <p:nvPicPr>
          <p:cNvPr id="1031" name="Picture 7" descr="C:\Documents and Settings\Кирилл\Рабочий стол\транспорт\хзх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7" y="3429000"/>
            <a:ext cx="3744417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272</Words>
  <Application>Microsoft Office PowerPoint</Application>
  <PresentationFormat>Экран (4:3)</PresentationFormat>
  <Paragraphs>31</Paragraphs>
  <Slides>13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Путешествие  на машине времени </vt:lpstr>
      <vt:lpstr>Слайд 2</vt:lpstr>
      <vt:lpstr>Слайд 3</vt:lpstr>
      <vt:lpstr>Слайд 4</vt:lpstr>
      <vt:lpstr>Затем люди поняли , что можно использовать силу ветра.</vt:lpstr>
      <vt:lpstr>Слайд 6</vt:lpstr>
      <vt:lpstr>Поэтому людям пришлось изобретать дальше. Через некоторое время человек изобрёл двигатель - сердце любой машины. Они работали на угле и дровах, очень коптили и дымили, но помогли людям построить первый поезд-паровоз.</vt:lpstr>
      <vt:lpstr>Слайд 8</vt:lpstr>
      <vt:lpstr>Слайд 9</vt:lpstr>
      <vt:lpstr>Этот двигатель оказался полезен не только для машин. С его помощью люди смогли построить первый самолёт.</vt:lpstr>
      <vt:lpstr>С тех пор транспорт постоянно совершенствовался. И сейчас мы видим вот ткой транспорт.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на машине времени</dc:title>
  <dc:creator>Кирилл</dc:creator>
  <cp:lastModifiedBy>дом</cp:lastModifiedBy>
  <cp:revision>65</cp:revision>
  <dcterms:created xsi:type="dcterms:W3CDTF">2009-05-22T18:56:52Z</dcterms:created>
  <dcterms:modified xsi:type="dcterms:W3CDTF">2014-11-28T15:04:07Z</dcterms:modified>
</cp:coreProperties>
</file>