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930CE-3E3A-4464-A9AA-D1B7C134BCAE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DB661-E7B8-4EB1-94E8-D57D558436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images.yandex.ru/yandsearch?text=%D1%80%D0%B5%D0%B6%D0%B8%D0%BC%20%D0%B4%D0%BD%D1%8F%20%D0%BA%D0%B0%D1%80%D1%82%D0%B8%D0%BD%D0%BA%D0%B0&amp;img_url=http://www.kosmetichka.ru/pics_pub/1713/rasporjadok_dnja_shkolnika.gif&amp;pos=2&amp;rpt=simage&amp;lr=7&amp;noreask=1&amp;source=wiz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fp=1&amp;uinfo=ww-1584-wh-910-fw-1359-fh-598-pd-1&amp;p=1&amp;text=%D1%83%D1%80%D0%BE%D0%BA%D0%B8%20%D0%B2%20%D1%88%D0%BA%D0%BE%D0%BB%D0%B5%20%D0%BA%D0%B0%D1%80%D1%82%D0%B8%D0%BD%D0%BA%D0%B8&amp;noreask=1&amp;pos=37&amp;rpt=simage&amp;lr=7&amp;img_url=http://cs9397.userapi.com/g30077032/a_99fc23f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source=wiz&amp;fp=3&amp;uinfo=ww-1584-wh-910-fw-1359-fh-598-pd-1&amp;p=3&amp;text=%D0%B7%D0%B2%D0%B5%D0%B7%D0%B4%D0%BE%D1%87%D0%BA%D0%B0%20%D0%BA%D0%B0%D1%80%D1%82%D0%B8%D0%BD%D0%BA%D0%B8&amp;noreask=1&amp;pos=118&amp;rpt=simage&amp;lr=7&amp;img_url=http://s002.radikal.ru/i200/1003/d0/693440a64305t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fp=9&amp;uinfo=ww-1584-wh-910-fw-1359-fh-598-pd-1&amp;p=9&amp;text=%D1%84%D0%BE%D1%80%D1%82%D0%B5%D0%BF%D0%B8%D0%B0%D0%BD%D0%BE%20%D0%BC%D0%B0%D0%BB%D1%8C%D1%87%D0%B8%D0%BA%20%D1%84%D0%BE%D1%82%D0%BE&amp;noreask=1&amp;pos=293&amp;rpt=simage&amp;lr=7&amp;img_url=http://thumb9.shutterstock.com/thumb_small/437/437,1200273966,1/stock-vector-boy-playing-piano-vector-8525431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fp=1&amp;uinfo=ww-1584-wh-910-fw-1359-fh-598-pd-1&amp;p=1&amp;text=%D0%BC%D0%B0%D0%BB%D1%8C%D1%87%D0%B8%D0%BA%20%D0%B8%D0%B4%D0%B5%D1%82%20%D0%B8%D0%B7%20%D1%88%D0%BA%D0%BE%D0%BB%D1%8B%20%D0%BA%D0%B0%D1%80%D1%82%D0%B8%D0%BD%D0%BA%D0%B0&amp;noreask=1&amp;pos=44&amp;rpt=simage&amp;lr=7&amp;img_url=http://1.s3.envato.com/files/35819775/The_Boy_Goes_to_School_prew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images.yandex.ru/yandsearch?source=wiz&amp;fp=2&amp;uinfo=ww-1584-wh-910-fw-1359-fh-598-pd-1&amp;p=2&amp;text=%D0%BC%D0%B0%D0%BB%D1%8C%D1%87%D0%B8%D0%BA%20%D0%BB%D0%BE%D0%B6%D0%B8%D1%82%D1%81%D1%8F%20%D1%81%D0%BF%D0%B0%D1%82%D1%8C%20%D0%BA%D0%B0%D1%80%D1%82%D0%B8%D0%BD%D0%BA%D0%B0&amp;noreask=1&amp;pos=62&amp;rpt=simage&amp;lr=7&amp;img_url=http://www.greenmama.ru/dn_images/01/20/41/17/1205138797time-2.gif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7358114" cy="112873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Режим одного дня Соловьева Никиты,</a:t>
            </a:r>
            <a:br>
              <a:rPr lang="ru-RU" sz="3200" dirty="0" smtClean="0">
                <a:solidFill>
                  <a:srgbClr val="00B0F0"/>
                </a:solidFill>
              </a:rPr>
            </a:br>
            <a:r>
              <a:rPr lang="ru-RU" sz="3200" dirty="0" smtClean="0">
                <a:solidFill>
                  <a:srgbClr val="00B0F0"/>
                </a:solidFill>
              </a:rPr>
              <a:t>ученика 1а класса 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500166" y="6172199"/>
            <a:ext cx="7143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1506" name="Picture 2" descr="http://спорт16.рф/kettler/images/rasporiadok.gif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5259" r="5259"/>
          <a:stretch>
            <a:fillRect/>
          </a:stretch>
        </p:blipFill>
        <p:spPr bwMode="auto">
          <a:xfrm>
            <a:off x="785786" y="2214554"/>
            <a:ext cx="771530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643578"/>
            <a:ext cx="5486400" cy="56673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DSC03487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4786322"/>
            <a:ext cx="5486400" cy="1285884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В 7 часов я просыпаюсь,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Зубки чищу, умываюсь, 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Завтрак мне  не помешает,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Мама чай всем наливает.</a:t>
            </a:r>
            <a:endParaRPr lang="ru-RU" sz="2000" b="1" i="1" dirty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285728"/>
            <a:ext cx="2428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7.00-7.30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428604"/>
            <a:ext cx="4038600" cy="284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Содержимое 11"/>
          <p:cNvGraphicFramePr>
            <a:graphicFrameLocks noChangeAspect="1"/>
          </p:cNvGraphicFramePr>
          <p:nvPr>
            <p:ph sz="half" idx="2"/>
          </p:nvPr>
        </p:nvGraphicFramePr>
        <p:xfrm>
          <a:off x="5767388" y="2963863"/>
          <a:ext cx="1800225" cy="1800225"/>
        </p:xfrm>
        <a:graphic>
          <a:graphicData uri="http://schemas.openxmlformats.org/presentationml/2006/ole">
            <p:oleObj spid="_x0000_s1027" name="Точечный рисунок" r:id="rId4" imgW="1800476" imgH="1800476" progId="PBrush">
              <p:embed/>
            </p:oleObj>
          </a:graphicData>
        </a:graphic>
      </p:graphicFrame>
      <p:pic>
        <p:nvPicPr>
          <p:cNvPr id="13" name="Рисунок 12" descr="DSC0381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57554" y="2071678"/>
            <a:ext cx="5286412" cy="369944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21108873">
            <a:off x="4042385" y="986450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Завтракаю, одеваюсь,</a:t>
            </a:r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В школу быстро собираюсь.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20951283">
            <a:off x="307166" y="4165087"/>
            <a:ext cx="41707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Здравствуй, школа,</a:t>
            </a: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Здравствуй, класс!</a:t>
            </a: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Ждет учительница нас.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21429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7.30-8.00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osh6-gkan.edu.cap.ru/Home/4616/doc/ucheniki_w450_h46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4290"/>
            <a:ext cx="4286250" cy="44577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871123">
            <a:off x="3786880" y="4034538"/>
            <a:ext cx="4950179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Надо нам уметь читать,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Надо нам уметь считать,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Чтобы грамотными стать,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Звездочки чтоб получать.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92867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Уроки 8.00-11.20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6388" name="Picture 4" descr="http://548.tvoysadik.ru/images/O5a021060a34b335604fe241e63e7885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0826" y="1714488"/>
            <a:ext cx="2000264" cy="1785950"/>
          </a:xfrm>
          <a:prstGeom prst="rect">
            <a:avLst/>
          </a:prstGeom>
          <a:noFill/>
        </p:spPr>
      </p:pic>
      <p:pic>
        <p:nvPicPr>
          <p:cNvPr id="6" name="Picture 4" descr="http://548.tvoysadik.ru/images/O5a021060a34b335604fe241e63e78850.jpg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28794" y="4929198"/>
            <a:ext cx="1857388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835924">
            <a:off x="1000100" y="428604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Обед 12.00-13.00</a:t>
            </a:r>
          </a:p>
        </p:txBody>
      </p:sp>
      <p:pic>
        <p:nvPicPr>
          <p:cNvPr id="5" name="Рисунок 4" descr="DSC032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0430" y="1142984"/>
            <a:ext cx="5000660" cy="3934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514230">
            <a:off x="244697" y="3670836"/>
            <a:ext cx="42148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Вот </a:t>
            </a:r>
            <a:r>
              <a:rPr lang="ru-RU" sz="2800" b="1" i="1" dirty="0" smtClean="0">
                <a:solidFill>
                  <a:srgbClr val="002060"/>
                </a:solidFill>
              </a:rPr>
              <a:t>закончились уроки,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И иду я на обед.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Ведь </a:t>
            </a:r>
            <a:r>
              <a:rPr lang="ru-RU" sz="2800" b="1" dirty="0" smtClean="0">
                <a:solidFill>
                  <a:srgbClr val="002060"/>
                </a:solidFill>
              </a:rPr>
              <a:t>мне надо подкрепиться,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Пойду дальше я учиться!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424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Уроки в музыкальной школе 13.00-15.00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76802" name="Picture 2" descr="http://www.magyarnyelvtan.hu/files/image/2649525_me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643050"/>
            <a:ext cx="3810000" cy="32147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6314" y="1643050"/>
            <a:ext cx="335758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В музыкальной школе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Тоже интересно.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Я узнал там очень много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Нового, полезного.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857232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15.00-17.30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3500438"/>
            <a:ext cx="72152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После музыкальной школы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К бабушке спешу скорей.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Погуляю, поиграю,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</a:rPr>
              <a:t>Сделаю уроки с ней.</a:t>
            </a:r>
            <a:endParaRPr lang="ru-RU" sz="32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5362" name="Picture 2" descr="http://1.s3.envato.com/files/35819775/The_Boy_Goes_to_School_pre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612495">
            <a:off x="472016" y="957957"/>
            <a:ext cx="2536243" cy="2186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357166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17.30-19.00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500174"/>
            <a:ext cx="62151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В пять часов спешат с работы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Мама с папой у меня.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Мама варит вкусный ужин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Ужинает вся семья.</a:t>
            </a:r>
          </a:p>
        </p:txBody>
      </p:sp>
      <p:pic>
        <p:nvPicPr>
          <p:cNvPr id="5" name="Рисунок 4" descr="DSC025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19282">
            <a:off x="3782499" y="3178564"/>
            <a:ext cx="5072130" cy="3148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357166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19.00-21.00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142984"/>
            <a:ext cx="721523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Ужин вкусный мы съедим,</a:t>
            </a:r>
            <a:endParaRPr lang="ru-RU" sz="2400" dirty="0" smtClean="0">
              <a:solidFill>
                <a:srgbClr val="00B05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Телевизор поглядим,</a:t>
            </a:r>
            <a:endParaRPr lang="ru-RU" sz="2400" dirty="0" smtClean="0">
              <a:solidFill>
                <a:srgbClr val="00B05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В игры поиграем,</a:t>
            </a:r>
            <a:endParaRPr lang="ru-RU" sz="2400" dirty="0" smtClean="0">
              <a:solidFill>
                <a:srgbClr val="00B05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Книжку почитаем.</a:t>
            </a:r>
            <a:endParaRPr lang="ru-RU" sz="2400" dirty="0" smtClean="0">
              <a:solidFill>
                <a:srgbClr val="00B050"/>
              </a:solidFill>
            </a:endParaRPr>
          </a:p>
          <a:p>
            <a:r>
              <a:rPr lang="ru-RU" sz="2400" b="1" dirty="0" smtClean="0">
                <a:solidFill>
                  <a:srgbClr val="00B050"/>
                </a:solidFill>
              </a:rPr>
              <a:t> </a:t>
            </a: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endParaRPr lang="ru-RU" sz="2400" b="1" dirty="0" smtClean="0">
              <a:solidFill>
                <a:srgbClr val="00B050"/>
              </a:solidFill>
            </a:endParaRPr>
          </a:p>
          <a:p>
            <a:endParaRPr lang="ru-RU" sz="2400" dirty="0" smtClean="0">
              <a:solidFill>
                <a:srgbClr val="00B05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Молочко попью – и спать,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Завтра рано мне вставать! </a:t>
            </a:r>
            <a:endParaRPr lang="ru-RU" sz="3200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15363" name="Picture 3" descr="http://www.greenmama.ru/dn_images/01/20/41/17/1205138797time-2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558866">
            <a:off x="3542724" y="2030952"/>
            <a:ext cx="1707698" cy="363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168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Точечный рисунок</vt:lpstr>
      <vt:lpstr>Режим одного дня Соловьева Никиты, ученика 1а класса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ВАЛЕНТИНА</cp:lastModifiedBy>
  <cp:revision>18</cp:revision>
  <dcterms:created xsi:type="dcterms:W3CDTF">2013-12-01T13:48:46Z</dcterms:created>
  <dcterms:modified xsi:type="dcterms:W3CDTF">2019-05-03T10:12:55Z</dcterms:modified>
</cp:coreProperties>
</file>