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media/image1.jpeg" ContentType="image/jpeg"/>
  <Override PartName="/ppt/media/image2.png" ContentType="image/png"/>
  <Override PartName="/ppt/media/image4.jpeg" ContentType="image/jpeg"/>
  <Override PartName="/ppt/media/hdphoto1.wdp" ContentType="image/vnd.ms-photo"/>
  <Override PartName="/ppt/media/image3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Образец заголовка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marL="343080" indent="-342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Образец текста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4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Второй уровень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Третий уровень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Четвертый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Пятый уровень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fld id="{E162FE0A-79B4-4540-9074-B0DCDDF5C09C}" type="datetime">
              <a:rPr b="0" lang="ru-RU" sz="1200" spc="-1" strike="noStrike">
                <a:solidFill>
                  <a:srgbClr val="8b8b8b"/>
                </a:solidFill>
                <a:latin typeface="Calibri"/>
              </a:rPr>
              <a:t>2.5.19</a:t>
            </a:fld>
            <a:endParaRPr b="0" lang="ru-RU" sz="12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BA1388F8-DEB6-480D-84B9-796838058316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1</a:t>
            </a:fld>
            <a:endParaRPr b="0" lang="ru-RU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image" Target="../media/image14.jpe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microsoft.com/office/2007/relationships/hdphoto" Target="../media/hdphoto1.wdp"/><Relationship Id="rId3" Type="http://schemas.openxmlformats.org/officeDocument/2006/relationships/image" Target="../media/image3.jpeg"/><Relationship Id="rId4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jpeg"/><Relationship Id="rId3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image" Target="../media/image12.jpe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457200" y="332640"/>
            <a:ext cx="8229240" cy="38880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100000"/>
              </a:lnSpc>
            </a:pPr>
            <a:r>
              <a:rPr b="0" lang="ru-RU" sz="2200" spc="-1" strike="noStrike">
                <a:solidFill>
                  <a:srgbClr val="002060"/>
                </a:solidFill>
                <a:latin typeface="Times New Roman"/>
              </a:rPr>
              <a:t>Муниципальное бюджетное дошкольное</a:t>
            </a:r>
            <a:br/>
            <a:r>
              <a:rPr b="0" lang="ru-RU" sz="2200" spc="-1" strike="noStrike">
                <a:solidFill>
                  <a:srgbClr val="002060"/>
                </a:solidFill>
                <a:latin typeface="Times New Roman"/>
              </a:rPr>
              <a:t> образовательное учреждение </a:t>
            </a:r>
            <a:br/>
            <a:r>
              <a:rPr b="1" lang="ru-RU" sz="2200" spc="-1" strike="noStrike">
                <a:solidFill>
                  <a:srgbClr val="002060"/>
                </a:solidFill>
                <a:latin typeface="Times New Roman"/>
              </a:rPr>
              <a:t>Детский сад комбинированного вида «Колокольчик» </a:t>
            </a:r>
            <a:br/>
            <a:r>
              <a:rPr b="0" lang="ru-RU" sz="2200" spc="-1" strike="noStrike">
                <a:solidFill>
                  <a:srgbClr val="002060"/>
                </a:solidFill>
                <a:latin typeface="Times New Roman"/>
              </a:rPr>
              <a:t>Чамзинского муниципального района </a:t>
            </a:r>
            <a:br/>
            <a:r>
              <a:rPr b="0" lang="ru-RU" sz="2200" spc="-1" strike="noStrike">
                <a:solidFill>
                  <a:srgbClr val="002060"/>
                </a:solidFill>
                <a:latin typeface="Times New Roman"/>
              </a:rPr>
              <a:t>Республики Мордовия.</a:t>
            </a:r>
            <a:br/>
            <a:br/>
            <a:r>
              <a:rPr b="0" lang="ru-RU" sz="3200" spc="-1" strike="noStrike">
                <a:solidFill>
                  <a:srgbClr val="c00000"/>
                </a:solidFill>
                <a:latin typeface="Times New Roman"/>
              </a:rPr>
              <a:t>Слайд – шоу кружковой работы </a:t>
            </a:r>
            <a:br/>
            <a:r>
              <a:rPr b="0" lang="ru-RU" sz="3200" spc="-1" strike="noStrike">
                <a:solidFill>
                  <a:srgbClr val="c00000"/>
                </a:solidFill>
                <a:latin typeface="Times New Roman"/>
              </a:rPr>
              <a:t>«Солнышко в ладошках»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457200" y="4941000"/>
            <a:ext cx="8229240" cy="118476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r">
              <a:lnSpc>
                <a:spcPct val="10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2060"/>
                </a:solidFill>
                <a:latin typeface="Times New Roman"/>
              </a:rPr>
              <a:t>Руководитель кружка: 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algn="r">
              <a:lnSpc>
                <a:spcPct val="100000"/>
              </a:lnSpc>
              <a:spcBef>
                <a:spcPts val="479"/>
              </a:spcBef>
            </a:pPr>
            <a:r>
              <a:rPr b="1" lang="ru-RU" sz="2400" spc="-1" strike="noStrike">
                <a:solidFill>
                  <a:srgbClr val="002060"/>
                </a:solidFill>
                <a:latin typeface="Times New Roman"/>
              </a:rPr>
              <a:t>Шалунова Нина Николаевна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CustomShape 3"/>
          <p:cNvSpPr/>
          <p:nvPr/>
        </p:nvSpPr>
        <p:spPr>
          <a:xfrm>
            <a:off x="63360" y="-13644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4" name="Picture 6" descr=""/>
          <p:cNvPicPr/>
          <p:nvPr/>
        </p:nvPicPr>
        <p:blipFill>
          <a:blip r:embed="rId1"/>
          <a:stretch/>
        </p:blipFill>
        <p:spPr>
          <a:xfrm>
            <a:off x="428760" y="4005000"/>
            <a:ext cx="4070880" cy="2433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500">
        <p:split dir="out" orient="vert"/>
      </p:transition>
    </mc:Choice>
    <mc:Fallback>
      <p:transition spd="slow">
        <p:split dir="out" orient="vert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1043640" y="692640"/>
            <a:ext cx="7128360" cy="7246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42000"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7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68" name="Picture 3" descr=""/>
          <p:cNvPicPr/>
          <p:nvPr/>
        </p:nvPicPr>
        <p:blipFill>
          <a:blip r:embed="rId2"/>
          <a:stretch/>
        </p:blipFill>
        <p:spPr>
          <a:xfrm>
            <a:off x="1185840" y="620640"/>
            <a:ext cx="6771960" cy="5616360"/>
          </a:xfrm>
          <a:prstGeom prst="rect">
            <a:avLst/>
          </a:prstGeom>
          <a:ln>
            <a:noFill/>
          </a:ln>
        </p:spPr>
      </p:pic>
    </p:spTree>
  </p:cSld>
  <p:transition spd="slow">
    <p:wipe dir="l"/>
  </p:transition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1" name="Picture 2" descr=""/>
          <p:cNvPicPr/>
          <p:nvPr/>
        </p:nvPicPr>
        <p:blipFill>
          <a:blip r:embed="rId1"/>
          <a:stretch/>
        </p:blipFill>
        <p:spPr>
          <a:xfrm>
            <a:off x="32040" y="324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72" name="Picture 3" descr=""/>
          <p:cNvPicPr/>
          <p:nvPr/>
        </p:nvPicPr>
        <p:blipFill>
          <a:blip r:embed="rId2"/>
          <a:stretch/>
        </p:blipFill>
        <p:spPr>
          <a:xfrm>
            <a:off x="341280" y="2706840"/>
            <a:ext cx="8461080" cy="14504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500">
        <p:split dir="out" orient="vert"/>
      </p:transition>
    </mc:Choice>
    <mc:Fallback>
      <p:transition spd="slow">
        <p:split dir="out" orient="vert"/>
      </p:transition>
    </mc:Fallback>
  </mc:AlternateContent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46" name="Picture 2" descr=""/>
          <p:cNvPicPr/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30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0" y="0"/>
            <a:ext cx="9143640" cy="6957000"/>
          </a:xfrm>
          <a:prstGeom prst="rect">
            <a:avLst/>
          </a:prstGeom>
          <a:ln>
            <a:noFill/>
          </a:ln>
        </p:spPr>
      </p:pic>
      <p:pic>
        <p:nvPicPr>
          <p:cNvPr id="47" name="Picture 3" descr=""/>
          <p:cNvPicPr/>
          <p:nvPr/>
        </p:nvPicPr>
        <p:blipFill>
          <a:blip r:embed="rId3"/>
          <a:stretch/>
        </p:blipFill>
        <p:spPr>
          <a:xfrm>
            <a:off x="3276000" y="2709000"/>
            <a:ext cx="5569560" cy="38347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34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0" name="Picture 2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51" name="Picture 3" descr=""/>
          <p:cNvPicPr/>
          <p:nvPr/>
        </p:nvPicPr>
        <p:blipFill>
          <a:blip r:embed="rId2"/>
          <a:stretch/>
        </p:blipFill>
        <p:spPr>
          <a:xfrm>
            <a:off x="1475640" y="3069000"/>
            <a:ext cx="7056360" cy="3600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Shape 1"/>
          <p:cNvSpPr txBox="1"/>
          <p:nvPr/>
        </p:nvSpPr>
        <p:spPr>
          <a:xfrm>
            <a:off x="1979640" y="908640"/>
            <a:ext cx="5472360" cy="5086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11000"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3" name="Picture 2" descr=""/>
          <p:cNvPicPr/>
          <p:nvPr/>
        </p:nvPicPr>
        <p:blipFill>
          <a:blip r:embed="rId1"/>
          <a:stretch/>
        </p:blipFill>
        <p:spPr>
          <a:xfrm>
            <a:off x="971640" y="764640"/>
            <a:ext cx="7272360" cy="5328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3400"/>
    </mc:Choice>
    <mc:Fallback>
      <p:transition spd="slow"/>
    </mc:Fallback>
  </mc:AlternateContent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Shape 1"/>
          <p:cNvSpPr txBox="1"/>
          <p:nvPr/>
        </p:nvSpPr>
        <p:spPr>
          <a:xfrm>
            <a:off x="1475640" y="548640"/>
            <a:ext cx="6418800" cy="935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ru-RU" sz="4400" spc="-1" strike="noStrike">
                <a:solidFill>
                  <a:srgbClr val="ff0000"/>
                </a:solidFill>
                <a:latin typeface="Times New Roman"/>
              </a:rPr>
              <a:t>Работы детей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5" name="Picture 2" descr=""/>
          <p:cNvPicPr/>
          <p:nvPr/>
        </p:nvPicPr>
        <p:blipFill>
          <a:blip r:embed="rId1"/>
          <a:stretch/>
        </p:blipFill>
        <p:spPr>
          <a:xfrm>
            <a:off x="755640" y="1556640"/>
            <a:ext cx="7632360" cy="4680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1500">
        <p:split dir="out" orient="vert"/>
      </p:transition>
    </mc:Choice>
    <mc:Fallback>
      <p:transition spd="slow">
        <p:split dir="out" orient="vert"/>
      </p:transition>
    </mc:Fallback>
  </mc:AlternateContent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2843640" y="1556640"/>
            <a:ext cx="1872000" cy="8686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5000"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7" name="Picture 2" descr=""/>
          <p:cNvPicPr/>
          <p:nvPr/>
        </p:nvPicPr>
        <p:blipFill>
          <a:blip r:embed="rId1"/>
          <a:stretch/>
        </p:blipFill>
        <p:spPr>
          <a:xfrm>
            <a:off x="755640" y="620640"/>
            <a:ext cx="7560360" cy="5688360"/>
          </a:xfrm>
          <a:prstGeom prst="rect">
            <a:avLst/>
          </a:prstGeom>
          <a:ln>
            <a:noFill/>
          </a:ln>
        </p:spPr>
      </p:pic>
    </p:spTree>
  </p:cSld>
  <p:transition spd="slow">
    <p:randomBar dir="vert"/>
  </p:transition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Shape 1"/>
          <p:cNvSpPr txBox="1"/>
          <p:nvPr/>
        </p:nvSpPr>
        <p:spPr>
          <a:xfrm>
            <a:off x="3060000" y="1196640"/>
            <a:ext cx="2520000" cy="2206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9" name="Picture 2" descr=""/>
          <p:cNvPicPr/>
          <p:nvPr/>
        </p:nvPicPr>
        <p:blipFill>
          <a:blip r:embed="rId1"/>
          <a:stretch/>
        </p:blipFill>
        <p:spPr>
          <a:xfrm>
            <a:off x="971640" y="620640"/>
            <a:ext cx="7344360" cy="57603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med" p14:dur="800">
        <p:circle/>
      </p:transition>
    </mc:Choice>
    <mc:Fallback>
      <p:transition spd="med">
        <p:circle/>
      </p:transition>
    </mc:Fallback>
  </mc:AlternateContent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1907640" y="1124640"/>
            <a:ext cx="4896360" cy="49464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 fontScale="11000"/>
          </a:bodyPr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1" name="Picture 2" descr=""/>
          <p:cNvPicPr/>
          <p:nvPr/>
        </p:nvPicPr>
        <p:blipFill>
          <a:blip r:embed="rId1"/>
          <a:stretch/>
        </p:blipFill>
        <p:spPr>
          <a:xfrm>
            <a:off x="755640" y="836640"/>
            <a:ext cx="7632360" cy="5289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3400"/>
    </mc:Choice>
    <mc:Fallback>
      <p:transition spd="slow"/>
    </mc:Fallback>
  </mc:AlternateContent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63" name="Picture 2" descr=""/>
          <p:cNvPicPr/>
          <p:nvPr/>
        </p:nvPicPr>
        <p:blipFill>
          <a:blip r:embed="rId1"/>
          <a:stretch/>
        </p:blipFill>
        <p:spPr>
          <a:xfrm>
            <a:off x="2771640" y="260640"/>
            <a:ext cx="6034320" cy="4525560"/>
          </a:xfrm>
          <a:prstGeom prst="rect">
            <a:avLst/>
          </a:prstGeom>
          <a:ln>
            <a:noFill/>
          </a:ln>
        </p:spPr>
      </p:pic>
      <p:pic>
        <p:nvPicPr>
          <p:cNvPr id="64" name="Picture 3" descr=""/>
          <p:cNvPicPr/>
          <p:nvPr/>
        </p:nvPicPr>
        <p:blipFill>
          <a:blip r:embed="rId2"/>
          <a:stretch/>
        </p:blipFill>
        <p:spPr>
          <a:xfrm>
            <a:off x="251640" y="2873520"/>
            <a:ext cx="5112360" cy="3833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3400"/>
    </mc:Choice>
    <mc:Fallback>
      <p:transition spd="slow"/>
    </mc:Fallback>
  </mc:AlternateContent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</TotalTime>
  <Application>LibreOfficeDev/6.1.0.0.beta1$Windows_X86_64 LibreOffice_project/8c76dfe1284e211954c30f219b3a38dcdd82f8a0</Application>
  <Words>11</Words>
  <Paragraphs>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2017-01-19T08:04:55Z</dcterms:created>
  <dc:creator>Колокольчик</dc:creator>
  <dc:description/>
  <dc:language>ru-RU</dc:language>
  <cp:lastModifiedBy/>
  <dcterms:modified xsi:type="dcterms:W3CDTF">2019-05-02T21:45:38Z</dcterms:modified>
  <cp:revision>27</cp:revision>
  <dc:subject/>
  <dc:title>Муниципальное бюджетное дошкольное  образовательное учреждение  Детский сад комбинированного вида «Колокольчик»  Чамзинского муниципального района  Республики Мордовия.   Слайд – шоу кружковой работы  «Солнышко в ладошках»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11</vt:i4>
  </property>
</Properties>
</file>