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  <p:sldId id="273" r:id="rId4"/>
    <p:sldId id="272" r:id="rId5"/>
    <p:sldId id="257" r:id="rId6"/>
    <p:sldId id="258" r:id="rId7"/>
    <p:sldId id="261" r:id="rId8"/>
    <p:sldId id="262" r:id="rId9"/>
    <p:sldId id="263" r:id="rId10"/>
    <p:sldId id="268" r:id="rId11"/>
    <p:sldId id="269" r:id="rId12"/>
    <p:sldId id="271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44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800" dirty="0"/>
              <a:t>Как часто смеются </a:t>
            </a:r>
            <a:r>
              <a:rPr lang="ru-RU" sz="2800" dirty="0" smtClean="0"/>
              <a:t>дети?</a:t>
            </a:r>
            <a:endParaRPr lang="ru-RU" sz="2800" dirty="0"/>
          </a:p>
        </c:rich>
      </c:tx>
      <c:layout>
        <c:manualLayout>
          <c:xMode val="edge"/>
          <c:yMode val="edge"/>
          <c:x val="0.22815108267716536"/>
          <c:y val="2.1874999999999999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6758024728643954E-2"/>
          <c:y val="0.52722899022615721"/>
          <c:w val="0.82916666666666672"/>
          <c:h val="0.388509596456692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смеются дети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Никогда</c:v>
                </c:pt>
                <c:pt idx="1">
                  <c:v>Редко, но метко   </c:v>
                </c:pt>
                <c:pt idx="2">
                  <c:v>Стараюсь часто, но получается редко</c:v>
                </c:pt>
                <c:pt idx="3">
                  <c:v>Постоянно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3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Как часто смеются </a:t>
            </a:r>
            <a:r>
              <a:rPr lang="ru-RU" dirty="0" smtClean="0"/>
              <a:t>взрослые?</a:t>
            </a:r>
            <a:endParaRPr lang="ru-RU" dirty="0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смеются взрослые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Никогда</c:v>
                </c:pt>
                <c:pt idx="1">
                  <c:v>Редко, но метко</c:v>
                </c:pt>
                <c:pt idx="2">
                  <c:v>Стараюсь часто, но получается редко</c:v>
                </c:pt>
                <c:pt idx="3">
                  <c:v>Постоянно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6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Никогда</c:v>
                </c:pt>
                <c:pt idx="1">
                  <c:v>Редко, но метко</c:v>
                </c:pt>
                <c:pt idx="2">
                  <c:v>Стараюсь часто, но получается редко</c:v>
                </c:pt>
                <c:pt idx="3">
                  <c:v>Постоянно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Никогда</c:v>
                </c:pt>
                <c:pt idx="1">
                  <c:v>Редко, но метко</c:v>
                </c:pt>
                <c:pt idx="2">
                  <c:v>Стараюсь часто, но получается редко</c:v>
                </c:pt>
                <c:pt idx="3">
                  <c:v>Постоянно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20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12 часов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ДЕТИ</c:v>
                </c:pt>
                <c:pt idx="1">
                  <c:v>ВЗРОСЛЫЕ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71D846-F7C5-4A84-89C9-62E1431B5D52}" type="doc">
      <dgm:prSet loTypeId="urn:microsoft.com/office/officeart/2005/8/layout/radial5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C4BFB2C-601D-4F7E-91DE-B1DA5334FB1F}">
      <dgm:prSet phldrT="[Текст]" custT="1"/>
      <dgm:spPr/>
      <dgm:t>
        <a:bodyPr/>
        <a:lstStyle/>
        <a:p>
          <a:r>
            <a:rPr lang="ru-RU" sz="2400" dirty="0" smtClean="0"/>
            <a:t>Смех</a:t>
          </a:r>
          <a:endParaRPr lang="ru-RU" sz="2400" dirty="0"/>
        </a:p>
      </dgm:t>
    </dgm:pt>
    <dgm:pt modelId="{8F180BDD-D5E9-4E8F-B1AB-4F20974E043D}" type="parTrans" cxnId="{A55C648C-A89A-4D7D-9782-895900E70FE3}">
      <dgm:prSet/>
      <dgm:spPr/>
      <dgm:t>
        <a:bodyPr/>
        <a:lstStyle/>
        <a:p>
          <a:endParaRPr lang="ru-RU"/>
        </a:p>
      </dgm:t>
    </dgm:pt>
    <dgm:pt modelId="{CD85F4B8-0C08-4D73-B28F-063EC4BF62C1}" type="sibTrans" cxnId="{A55C648C-A89A-4D7D-9782-895900E70FE3}">
      <dgm:prSet/>
      <dgm:spPr/>
      <dgm:t>
        <a:bodyPr/>
        <a:lstStyle/>
        <a:p>
          <a:endParaRPr lang="ru-RU"/>
        </a:p>
      </dgm:t>
    </dgm:pt>
    <dgm:pt modelId="{512B5F4D-FF77-422A-BD81-1C1E736D0B20}">
      <dgm:prSet phldrT="[Текст]" custT="1"/>
      <dgm:spPr/>
      <dgm:t>
        <a:bodyPr/>
        <a:lstStyle/>
        <a:p>
          <a:r>
            <a:rPr lang="ru-RU" sz="1800" dirty="0" smtClean="0"/>
            <a:t>Уровень  холе-стерина  </a:t>
          </a:r>
        </a:p>
        <a:p>
          <a:r>
            <a:rPr lang="ru-RU" sz="1800" dirty="0" smtClean="0"/>
            <a:t>снижается</a:t>
          </a:r>
          <a:endParaRPr lang="ru-RU" sz="1800" dirty="0"/>
        </a:p>
      </dgm:t>
    </dgm:pt>
    <dgm:pt modelId="{2DACA90F-9B05-4155-AA03-F2A3511402D8}" type="parTrans" cxnId="{71DD8B7E-86F5-40E3-AB53-F8DC9D7184F8}">
      <dgm:prSet/>
      <dgm:spPr/>
      <dgm:t>
        <a:bodyPr/>
        <a:lstStyle/>
        <a:p>
          <a:endParaRPr lang="ru-RU"/>
        </a:p>
      </dgm:t>
    </dgm:pt>
    <dgm:pt modelId="{6C395DB4-CC10-4453-9F8B-01AD2071956C}" type="sibTrans" cxnId="{71DD8B7E-86F5-40E3-AB53-F8DC9D7184F8}">
      <dgm:prSet/>
      <dgm:spPr/>
      <dgm:t>
        <a:bodyPr/>
        <a:lstStyle/>
        <a:p>
          <a:endParaRPr lang="ru-RU"/>
        </a:p>
      </dgm:t>
    </dgm:pt>
    <dgm:pt modelId="{5A1554E3-78FB-4DE7-BF03-2672A448C211}">
      <dgm:prSet phldrT="[Текст]" custT="1"/>
      <dgm:spPr/>
      <dgm:t>
        <a:bodyPr/>
        <a:lstStyle/>
        <a:p>
          <a:r>
            <a:rPr lang="ru-RU" sz="1800" dirty="0" smtClean="0"/>
            <a:t>Способствует  улучшению  </a:t>
          </a:r>
        </a:p>
        <a:p>
          <a:r>
            <a:rPr lang="ru-RU" sz="1800" dirty="0" smtClean="0"/>
            <a:t>дыхания,  </a:t>
          </a:r>
          <a:r>
            <a:rPr lang="ru-RU" sz="1800" dirty="0" err="1" smtClean="0"/>
            <a:t>снабже-нию</a:t>
          </a:r>
          <a:r>
            <a:rPr lang="ru-RU" sz="1800" dirty="0" smtClean="0"/>
            <a:t>  </a:t>
          </a:r>
          <a:r>
            <a:rPr lang="ru-RU" sz="1800" dirty="0" err="1" smtClean="0"/>
            <a:t>тка</a:t>
          </a:r>
          <a:r>
            <a:rPr lang="ru-RU" sz="1800" dirty="0" smtClean="0"/>
            <a:t>-ней  кислородом</a:t>
          </a:r>
          <a:endParaRPr lang="ru-RU" sz="1800" dirty="0"/>
        </a:p>
      </dgm:t>
    </dgm:pt>
    <dgm:pt modelId="{6AF1C86C-8674-4E96-B542-2F6A2A2DBD4D}" type="parTrans" cxnId="{6F270444-A948-4B43-B6B5-7615F5478E56}">
      <dgm:prSet/>
      <dgm:spPr/>
      <dgm:t>
        <a:bodyPr/>
        <a:lstStyle/>
        <a:p>
          <a:endParaRPr lang="ru-RU"/>
        </a:p>
      </dgm:t>
    </dgm:pt>
    <dgm:pt modelId="{571371F2-94BA-4A10-944F-AB23DD0F32C4}" type="sibTrans" cxnId="{6F270444-A948-4B43-B6B5-7615F5478E56}">
      <dgm:prSet/>
      <dgm:spPr/>
      <dgm:t>
        <a:bodyPr/>
        <a:lstStyle/>
        <a:p>
          <a:endParaRPr lang="ru-RU"/>
        </a:p>
      </dgm:t>
    </dgm:pt>
    <dgm:pt modelId="{C6C3157F-E343-4515-8AC0-9180993471DB}">
      <dgm:prSet phldrT="[Текст]" custT="1"/>
      <dgm:spPr/>
      <dgm:t>
        <a:bodyPr/>
        <a:lstStyle/>
        <a:p>
          <a:r>
            <a:rPr lang="ru-RU" sz="1800" dirty="0" smtClean="0"/>
            <a:t>Повышается  иммунитет и  нормали-</a:t>
          </a:r>
          <a:r>
            <a:rPr lang="ru-RU" sz="1800" dirty="0" err="1" smtClean="0"/>
            <a:t>зуется</a:t>
          </a:r>
          <a:r>
            <a:rPr lang="ru-RU" sz="1800" dirty="0" smtClean="0"/>
            <a:t>  работа кишечника</a:t>
          </a:r>
          <a:endParaRPr lang="ru-RU" sz="1800" dirty="0"/>
        </a:p>
      </dgm:t>
    </dgm:pt>
    <dgm:pt modelId="{39D28DCA-393E-4EBD-A8F8-2B31E55A8A34}" type="parTrans" cxnId="{CD6F66E9-8660-4989-B2C1-265966FDEE02}">
      <dgm:prSet/>
      <dgm:spPr/>
      <dgm:t>
        <a:bodyPr/>
        <a:lstStyle/>
        <a:p>
          <a:endParaRPr lang="ru-RU"/>
        </a:p>
      </dgm:t>
    </dgm:pt>
    <dgm:pt modelId="{267CAE18-0420-45DE-A0E3-6982D931E7A6}" type="sibTrans" cxnId="{CD6F66E9-8660-4989-B2C1-265966FDEE02}">
      <dgm:prSet/>
      <dgm:spPr/>
      <dgm:t>
        <a:bodyPr/>
        <a:lstStyle/>
        <a:p>
          <a:endParaRPr lang="ru-RU"/>
        </a:p>
      </dgm:t>
    </dgm:pt>
    <dgm:pt modelId="{C9B7E2A7-68C6-473D-A6CE-BD3A5ABC3D00}">
      <dgm:prSet phldrT="[Текст]" custT="1"/>
      <dgm:spPr/>
      <dgm:t>
        <a:bodyPr/>
        <a:lstStyle/>
        <a:p>
          <a:r>
            <a:rPr lang="ru-RU" sz="1800" dirty="0" smtClean="0"/>
            <a:t>Когда человек хохочет, в его организме работают восемьдесят групп мышц</a:t>
          </a:r>
          <a:endParaRPr lang="ru-RU" sz="1800" dirty="0"/>
        </a:p>
      </dgm:t>
    </dgm:pt>
    <dgm:pt modelId="{F7A033AF-7687-4D46-AF96-A0D4C2D31458}" type="parTrans" cxnId="{32359A36-8192-43E9-85E0-632ACBBA8D93}">
      <dgm:prSet/>
      <dgm:spPr/>
      <dgm:t>
        <a:bodyPr/>
        <a:lstStyle/>
        <a:p>
          <a:endParaRPr lang="ru-RU"/>
        </a:p>
      </dgm:t>
    </dgm:pt>
    <dgm:pt modelId="{282BEC57-5949-4117-A064-4824D96FF90E}" type="sibTrans" cxnId="{32359A36-8192-43E9-85E0-632ACBBA8D93}">
      <dgm:prSet/>
      <dgm:spPr/>
      <dgm:t>
        <a:bodyPr/>
        <a:lstStyle/>
        <a:p>
          <a:endParaRPr lang="ru-RU"/>
        </a:p>
      </dgm:t>
    </dgm:pt>
    <dgm:pt modelId="{FF1D46A8-6DE4-4A9B-80BF-F80B96B74F78}">
      <dgm:prSet custT="1"/>
      <dgm:spPr/>
      <dgm:t>
        <a:bodyPr/>
        <a:lstStyle/>
        <a:p>
          <a:r>
            <a:rPr lang="ru-RU" sz="1800" dirty="0" smtClean="0"/>
            <a:t>Тренировка  </a:t>
          </a:r>
          <a:r>
            <a:rPr lang="ru-RU" sz="1800" dirty="0" err="1" smtClean="0"/>
            <a:t>кро-веносных</a:t>
          </a:r>
          <a:r>
            <a:rPr lang="ru-RU" sz="1800" dirty="0" smtClean="0"/>
            <a:t>  сосу-</a:t>
          </a:r>
        </a:p>
        <a:p>
          <a:r>
            <a:rPr lang="ru-RU" sz="1800" dirty="0" err="1" smtClean="0"/>
            <a:t>дов</a:t>
          </a:r>
          <a:r>
            <a:rPr lang="ru-RU" sz="1800" dirty="0" smtClean="0"/>
            <a:t>.</a:t>
          </a:r>
          <a:endParaRPr lang="ru-RU" sz="1800" dirty="0"/>
        </a:p>
      </dgm:t>
    </dgm:pt>
    <dgm:pt modelId="{0C5377FC-9E83-43A1-81AB-F365E6FAA532}" type="parTrans" cxnId="{058BD090-2CF2-46BE-8D30-573831F8523F}">
      <dgm:prSet/>
      <dgm:spPr/>
      <dgm:t>
        <a:bodyPr/>
        <a:lstStyle/>
        <a:p>
          <a:endParaRPr lang="ru-RU"/>
        </a:p>
      </dgm:t>
    </dgm:pt>
    <dgm:pt modelId="{D44F0147-DE25-491A-BD7E-90ECE212C4F5}" type="sibTrans" cxnId="{058BD090-2CF2-46BE-8D30-573831F8523F}">
      <dgm:prSet/>
      <dgm:spPr/>
      <dgm:t>
        <a:bodyPr/>
        <a:lstStyle/>
        <a:p>
          <a:endParaRPr lang="ru-RU"/>
        </a:p>
      </dgm:t>
    </dgm:pt>
    <dgm:pt modelId="{39DA8548-56E3-4A0C-8F05-39D683FB6E58}">
      <dgm:prSet custT="1"/>
      <dgm:spPr/>
      <dgm:t>
        <a:bodyPr/>
        <a:lstStyle/>
        <a:p>
          <a:r>
            <a:rPr lang="ru-RU" sz="2000" dirty="0" err="1" smtClean="0"/>
            <a:t>Сердцебие</a:t>
          </a:r>
          <a:r>
            <a:rPr lang="ru-RU" sz="2000" dirty="0" smtClean="0"/>
            <a:t>-</a:t>
          </a:r>
        </a:p>
        <a:p>
          <a:r>
            <a:rPr lang="ru-RU" sz="2000" dirty="0" err="1" smtClean="0"/>
            <a:t>ние</a:t>
          </a:r>
          <a:r>
            <a:rPr lang="ru-RU" sz="2000" dirty="0" smtClean="0"/>
            <a:t>  </a:t>
          </a:r>
          <a:r>
            <a:rPr lang="ru-RU" sz="2000" dirty="0" err="1" smtClean="0"/>
            <a:t>учаща-ется</a:t>
          </a:r>
          <a:endParaRPr lang="ru-RU" sz="2000" dirty="0"/>
        </a:p>
      </dgm:t>
    </dgm:pt>
    <dgm:pt modelId="{38AE1979-5A93-4E38-96DB-590D54699AAF}" type="parTrans" cxnId="{1F94CD35-B400-4A2E-8ED1-90ECDDF88546}">
      <dgm:prSet/>
      <dgm:spPr/>
      <dgm:t>
        <a:bodyPr/>
        <a:lstStyle/>
        <a:p>
          <a:endParaRPr lang="ru-RU"/>
        </a:p>
      </dgm:t>
    </dgm:pt>
    <dgm:pt modelId="{8573CF2F-479B-43BA-9503-5347009A60EF}" type="sibTrans" cxnId="{1F94CD35-B400-4A2E-8ED1-90ECDDF88546}">
      <dgm:prSet/>
      <dgm:spPr/>
      <dgm:t>
        <a:bodyPr/>
        <a:lstStyle/>
        <a:p>
          <a:endParaRPr lang="ru-RU"/>
        </a:p>
      </dgm:t>
    </dgm:pt>
    <dgm:pt modelId="{9DACD92D-E437-43BB-99E4-7AF4695DD920}" type="pres">
      <dgm:prSet presAssocID="{9E71D846-F7C5-4A84-89C9-62E1431B5D5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E150F2-8382-401C-8E9A-E818AC1E738F}" type="pres">
      <dgm:prSet presAssocID="{2C4BFB2C-601D-4F7E-91DE-B1DA5334FB1F}" presName="centerShape" presStyleLbl="node0" presStyleIdx="0" presStyleCnt="1"/>
      <dgm:spPr/>
      <dgm:t>
        <a:bodyPr/>
        <a:lstStyle/>
        <a:p>
          <a:endParaRPr lang="ru-RU"/>
        </a:p>
      </dgm:t>
    </dgm:pt>
    <dgm:pt modelId="{E4E3E747-4A76-424E-A7E1-10FBCF796C89}" type="pres">
      <dgm:prSet presAssocID="{2DACA90F-9B05-4155-AA03-F2A3511402D8}" presName="parTrans" presStyleLbl="sibTrans2D1" presStyleIdx="0" presStyleCnt="6"/>
      <dgm:spPr/>
      <dgm:t>
        <a:bodyPr/>
        <a:lstStyle/>
        <a:p>
          <a:endParaRPr lang="ru-RU"/>
        </a:p>
      </dgm:t>
    </dgm:pt>
    <dgm:pt modelId="{1649B75C-84CF-4EEB-906F-6599D8E5095D}" type="pres">
      <dgm:prSet presAssocID="{2DACA90F-9B05-4155-AA03-F2A3511402D8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91D47B9E-D43F-479C-90AA-C5E560A8366A}" type="pres">
      <dgm:prSet presAssocID="{512B5F4D-FF77-422A-BD81-1C1E736D0B20}" presName="node" presStyleLbl="node1" presStyleIdx="0" presStyleCnt="6" custScaleX="180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4CF4FA-B618-4427-A395-859C8FE2CBCE}" type="pres">
      <dgm:prSet presAssocID="{0C5377FC-9E83-43A1-81AB-F365E6FAA532}" presName="parTrans" presStyleLbl="sibTrans2D1" presStyleIdx="1" presStyleCnt="6"/>
      <dgm:spPr/>
      <dgm:t>
        <a:bodyPr/>
        <a:lstStyle/>
        <a:p>
          <a:endParaRPr lang="ru-RU"/>
        </a:p>
      </dgm:t>
    </dgm:pt>
    <dgm:pt modelId="{EA2C14AE-21DE-46C9-9E42-22D11E126F16}" type="pres">
      <dgm:prSet presAssocID="{0C5377FC-9E83-43A1-81AB-F365E6FAA532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795B4224-B108-4AAC-B9B6-6FB6981A9CA1}" type="pres">
      <dgm:prSet presAssocID="{FF1D46A8-6DE4-4A9B-80BF-F80B96B74F78}" presName="node" presStyleLbl="node1" presStyleIdx="1" presStyleCnt="6" custScaleX="185242" custScaleY="151521" custRadScaleRad="154833" custRadScaleInc="198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525FE3-4BB1-43EB-900D-BF13DB162546}" type="pres">
      <dgm:prSet presAssocID="{6AF1C86C-8674-4E96-B542-2F6A2A2DBD4D}" presName="parTrans" presStyleLbl="sibTrans2D1" presStyleIdx="2" presStyleCnt="6"/>
      <dgm:spPr/>
      <dgm:t>
        <a:bodyPr/>
        <a:lstStyle/>
        <a:p>
          <a:endParaRPr lang="ru-RU"/>
        </a:p>
      </dgm:t>
    </dgm:pt>
    <dgm:pt modelId="{FABC2E35-AE0B-4335-A016-ECD6D562AB39}" type="pres">
      <dgm:prSet presAssocID="{6AF1C86C-8674-4E96-B542-2F6A2A2DBD4D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269DAA4D-0D66-41FA-A726-9C5CB2B878F4}" type="pres">
      <dgm:prSet presAssocID="{5A1554E3-78FB-4DE7-BF03-2672A448C211}" presName="node" presStyleLbl="node1" presStyleIdx="2" presStyleCnt="6" custScaleX="220027" custScaleY="155768" custRadScaleRad="158888" custRadScaleInc="134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D3B737-36ED-47BA-A93A-5EBF22125AB9}" type="pres">
      <dgm:prSet presAssocID="{38AE1979-5A93-4E38-96DB-590D54699AAF}" presName="parTrans" presStyleLbl="sibTrans2D1" presStyleIdx="3" presStyleCnt="6"/>
      <dgm:spPr/>
      <dgm:t>
        <a:bodyPr/>
        <a:lstStyle/>
        <a:p>
          <a:endParaRPr lang="ru-RU"/>
        </a:p>
      </dgm:t>
    </dgm:pt>
    <dgm:pt modelId="{6DF16E30-FFED-4CB5-AB83-19619CC83053}" type="pres">
      <dgm:prSet presAssocID="{38AE1979-5A93-4E38-96DB-590D54699AAF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07CB1B37-087E-4D13-9239-D41C5DDA229E}" type="pres">
      <dgm:prSet presAssocID="{39DA8548-56E3-4A0C-8F05-39D683FB6E58}" presName="node" presStyleLbl="node1" presStyleIdx="3" presStyleCnt="6" custScaleX="179363" custRadScaleRad="104956" custRadScaleInc="297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88714-683E-4F3B-B119-674EEE317443}" type="pres">
      <dgm:prSet presAssocID="{39D28DCA-393E-4EBD-A8F8-2B31E55A8A34}" presName="parTrans" presStyleLbl="sibTrans2D1" presStyleIdx="4" presStyleCnt="6"/>
      <dgm:spPr/>
      <dgm:t>
        <a:bodyPr/>
        <a:lstStyle/>
        <a:p>
          <a:endParaRPr lang="ru-RU"/>
        </a:p>
      </dgm:t>
    </dgm:pt>
    <dgm:pt modelId="{C5B76A6B-4D7B-47A4-A6A4-518B2FC2B485}" type="pres">
      <dgm:prSet presAssocID="{39D28DCA-393E-4EBD-A8F8-2B31E55A8A34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A43FF73A-A138-44E4-84E6-51881B72EE48}" type="pres">
      <dgm:prSet presAssocID="{C6C3157F-E343-4515-8AC0-9180993471DB}" presName="node" presStyleLbl="node1" presStyleIdx="4" presStyleCnt="6" custScaleX="208799" custScaleY="173888" custRadScaleRad="155105" custRadScaleInc="375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784628-94E9-455A-8265-D17A52921098}" type="pres">
      <dgm:prSet presAssocID="{F7A033AF-7687-4D46-AF96-A0D4C2D31458}" presName="parTrans" presStyleLbl="sibTrans2D1" presStyleIdx="5" presStyleCnt="6"/>
      <dgm:spPr/>
      <dgm:t>
        <a:bodyPr/>
        <a:lstStyle/>
        <a:p>
          <a:endParaRPr lang="ru-RU"/>
        </a:p>
      </dgm:t>
    </dgm:pt>
    <dgm:pt modelId="{6288D49A-FB29-4EB4-B33C-EC7E3C304641}" type="pres">
      <dgm:prSet presAssocID="{F7A033AF-7687-4D46-AF96-A0D4C2D31458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81F12EF0-8965-4D6C-BE29-762F0CE7FD06}" type="pres">
      <dgm:prSet presAssocID="{C9B7E2A7-68C6-473D-A6CE-BD3A5ABC3D00}" presName="node" presStyleLbl="node1" presStyleIdx="5" presStyleCnt="6" custScaleX="220208" custScaleY="154010" custRadScaleRad="157749" custRadScaleInc="-3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F90895-6CD9-4C19-A432-3BCB7CB361FD}" type="presOf" srcId="{2DACA90F-9B05-4155-AA03-F2A3511402D8}" destId="{1649B75C-84CF-4EEB-906F-6599D8E5095D}" srcOrd="1" destOrd="0" presId="urn:microsoft.com/office/officeart/2005/8/layout/radial5"/>
    <dgm:cxn modelId="{877B8BA8-3B1A-43A7-8447-A7D0A452F200}" type="presOf" srcId="{512B5F4D-FF77-422A-BD81-1C1E736D0B20}" destId="{91D47B9E-D43F-479C-90AA-C5E560A8366A}" srcOrd="0" destOrd="0" presId="urn:microsoft.com/office/officeart/2005/8/layout/radial5"/>
    <dgm:cxn modelId="{F08A802C-E105-48D1-96F5-D54341AFB92B}" type="presOf" srcId="{39D28DCA-393E-4EBD-A8F8-2B31E55A8A34}" destId="{F2488714-683E-4F3B-B119-674EEE317443}" srcOrd="0" destOrd="0" presId="urn:microsoft.com/office/officeart/2005/8/layout/radial5"/>
    <dgm:cxn modelId="{39858FE8-1284-4332-9174-5A52FAC40313}" type="presOf" srcId="{39D28DCA-393E-4EBD-A8F8-2B31E55A8A34}" destId="{C5B76A6B-4D7B-47A4-A6A4-518B2FC2B485}" srcOrd="1" destOrd="0" presId="urn:microsoft.com/office/officeart/2005/8/layout/radial5"/>
    <dgm:cxn modelId="{D6B8B8D7-4274-46C8-9371-C594E5EDE96D}" type="presOf" srcId="{38AE1979-5A93-4E38-96DB-590D54699AAF}" destId="{C4D3B737-36ED-47BA-A93A-5EBF22125AB9}" srcOrd="0" destOrd="0" presId="urn:microsoft.com/office/officeart/2005/8/layout/radial5"/>
    <dgm:cxn modelId="{32359A36-8192-43E9-85E0-632ACBBA8D93}" srcId="{2C4BFB2C-601D-4F7E-91DE-B1DA5334FB1F}" destId="{C9B7E2A7-68C6-473D-A6CE-BD3A5ABC3D00}" srcOrd="5" destOrd="0" parTransId="{F7A033AF-7687-4D46-AF96-A0D4C2D31458}" sibTransId="{282BEC57-5949-4117-A064-4824D96FF90E}"/>
    <dgm:cxn modelId="{A55C648C-A89A-4D7D-9782-895900E70FE3}" srcId="{9E71D846-F7C5-4A84-89C9-62E1431B5D52}" destId="{2C4BFB2C-601D-4F7E-91DE-B1DA5334FB1F}" srcOrd="0" destOrd="0" parTransId="{8F180BDD-D5E9-4E8F-B1AB-4F20974E043D}" sibTransId="{CD85F4B8-0C08-4D73-B28F-063EC4BF62C1}"/>
    <dgm:cxn modelId="{CD6F66E9-8660-4989-B2C1-265966FDEE02}" srcId="{2C4BFB2C-601D-4F7E-91DE-B1DA5334FB1F}" destId="{C6C3157F-E343-4515-8AC0-9180993471DB}" srcOrd="4" destOrd="0" parTransId="{39D28DCA-393E-4EBD-A8F8-2B31E55A8A34}" sibTransId="{267CAE18-0420-45DE-A0E3-6982D931E7A6}"/>
    <dgm:cxn modelId="{74E94EA9-C897-440D-8A36-59E1B623DC52}" type="presOf" srcId="{C9B7E2A7-68C6-473D-A6CE-BD3A5ABC3D00}" destId="{81F12EF0-8965-4D6C-BE29-762F0CE7FD06}" srcOrd="0" destOrd="0" presId="urn:microsoft.com/office/officeart/2005/8/layout/radial5"/>
    <dgm:cxn modelId="{4A571A1C-1822-4D67-A2C2-3EFF77D5A8C4}" type="presOf" srcId="{6AF1C86C-8674-4E96-B542-2F6A2A2DBD4D}" destId="{FABC2E35-AE0B-4335-A016-ECD6D562AB39}" srcOrd="1" destOrd="0" presId="urn:microsoft.com/office/officeart/2005/8/layout/radial5"/>
    <dgm:cxn modelId="{27347D2A-84FD-4169-BD1A-DD9236D34995}" type="presOf" srcId="{C6C3157F-E343-4515-8AC0-9180993471DB}" destId="{A43FF73A-A138-44E4-84E6-51881B72EE48}" srcOrd="0" destOrd="0" presId="urn:microsoft.com/office/officeart/2005/8/layout/radial5"/>
    <dgm:cxn modelId="{9454DC77-C0F9-492E-A22F-369991C2BF1E}" type="presOf" srcId="{0C5377FC-9E83-43A1-81AB-F365E6FAA532}" destId="{EA2C14AE-21DE-46C9-9E42-22D11E126F16}" srcOrd="1" destOrd="0" presId="urn:microsoft.com/office/officeart/2005/8/layout/radial5"/>
    <dgm:cxn modelId="{1F94CD35-B400-4A2E-8ED1-90ECDDF88546}" srcId="{2C4BFB2C-601D-4F7E-91DE-B1DA5334FB1F}" destId="{39DA8548-56E3-4A0C-8F05-39D683FB6E58}" srcOrd="3" destOrd="0" parTransId="{38AE1979-5A93-4E38-96DB-590D54699AAF}" sibTransId="{8573CF2F-479B-43BA-9503-5347009A60EF}"/>
    <dgm:cxn modelId="{36064A62-66C9-4BD6-A74D-0E6829A53211}" type="presOf" srcId="{39DA8548-56E3-4A0C-8F05-39D683FB6E58}" destId="{07CB1B37-087E-4D13-9239-D41C5DDA229E}" srcOrd="0" destOrd="0" presId="urn:microsoft.com/office/officeart/2005/8/layout/radial5"/>
    <dgm:cxn modelId="{71DD8B7E-86F5-40E3-AB53-F8DC9D7184F8}" srcId="{2C4BFB2C-601D-4F7E-91DE-B1DA5334FB1F}" destId="{512B5F4D-FF77-422A-BD81-1C1E736D0B20}" srcOrd="0" destOrd="0" parTransId="{2DACA90F-9B05-4155-AA03-F2A3511402D8}" sibTransId="{6C395DB4-CC10-4453-9F8B-01AD2071956C}"/>
    <dgm:cxn modelId="{840FA0A1-4542-4909-AF07-D2BB045ECEFE}" type="presOf" srcId="{2DACA90F-9B05-4155-AA03-F2A3511402D8}" destId="{E4E3E747-4A76-424E-A7E1-10FBCF796C89}" srcOrd="0" destOrd="0" presId="urn:microsoft.com/office/officeart/2005/8/layout/radial5"/>
    <dgm:cxn modelId="{8BEF875B-9E7B-48EC-83BA-6E235146D620}" type="presOf" srcId="{FF1D46A8-6DE4-4A9B-80BF-F80B96B74F78}" destId="{795B4224-B108-4AAC-B9B6-6FB6981A9CA1}" srcOrd="0" destOrd="0" presId="urn:microsoft.com/office/officeart/2005/8/layout/radial5"/>
    <dgm:cxn modelId="{6F270444-A948-4B43-B6B5-7615F5478E56}" srcId="{2C4BFB2C-601D-4F7E-91DE-B1DA5334FB1F}" destId="{5A1554E3-78FB-4DE7-BF03-2672A448C211}" srcOrd="2" destOrd="0" parTransId="{6AF1C86C-8674-4E96-B542-2F6A2A2DBD4D}" sibTransId="{571371F2-94BA-4A10-944F-AB23DD0F32C4}"/>
    <dgm:cxn modelId="{67A93254-AB4C-4AD3-BAF0-B04E4D04366A}" type="presOf" srcId="{F7A033AF-7687-4D46-AF96-A0D4C2D31458}" destId="{6288D49A-FB29-4EB4-B33C-EC7E3C304641}" srcOrd="1" destOrd="0" presId="urn:microsoft.com/office/officeart/2005/8/layout/radial5"/>
    <dgm:cxn modelId="{275D4DED-EC7E-476D-8687-4894FEEF87A3}" type="presOf" srcId="{38AE1979-5A93-4E38-96DB-590D54699AAF}" destId="{6DF16E30-FFED-4CB5-AB83-19619CC83053}" srcOrd="1" destOrd="0" presId="urn:microsoft.com/office/officeart/2005/8/layout/radial5"/>
    <dgm:cxn modelId="{17DDE27E-39BD-4209-9548-33C5D72EA7A3}" type="presOf" srcId="{0C5377FC-9E83-43A1-81AB-F365E6FAA532}" destId="{234CF4FA-B618-4427-A395-859C8FE2CBCE}" srcOrd="0" destOrd="0" presId="urn:microsoft.com/office/officeart/2005/8/layout/radial5"/>
    <dgm:cxn modelId="{FB272889-A65B-4AA8-B62D-A08C470E5F0A}" type="presOf" srcId="{9E71D846-F7C5-4A84-89C9-62E1431B5D52}" destId="{9DACD92D-E437-43BB-99E4-7AF4695DD920}" srcOrd="0" destOrd="0" presId="urn:microsoft.com/office/officeart/2005/8/layout/radial5"/>
    <dgm:cxn modelId="{3A43130A-354C-4307-934C-2247B815005F}" type="presOf" srcId="{2C4BFB2C-601D-4F7E-91DE-B1DA5334FB1F}" destId="{9DE150F2-8382-401C-8E9A-E818AC1E738F}" srcOrd="0" destOrd="0" presId="urn:microsoft.com/office/officeart/2005/8/layout/radial5"/>
    <dgm:cxn modelId="{C00A2B28-7F64-448F-B108-A8B23B2EE03D}" type="presOf" srcId="{6AF1C86C-8674-4E96-B542-2F6A2A2DBD4D}" destId="{19525FE3-4BB1-43EB-900D-BF13DB162546}" srcOrd="0" destOrd="0" presId="urn:microsoft.com/office/officeart/2005/8/layout/radial5"/>
    <dgm:cxn modelId="{8DDB3AA7-05A1-4629-8D82-9A85A81CA409}" type="presOf" srcId="{5A1554E3-78FB-4DE7-BF03-2672A448C211}" destId="{269DAA4D-0D66-41FA-A726-9C5CB2B878F4}" srcOrd="0" destOrd="0" presId="urn:microsoft.com/office/officeart/2005/8/layout/radial5"/>
    <dgm:cxn modelId="{0FC6519F-49A0-442C-8D50-83362C05ACCF}" type="presOf" srcId="{F7A033AF-7687-4D46-AF96-A0D4C2D31458}" destId="{A8784628-94E9-455A-8265-D17A52921098}" srcOrd="0" destOrd="0" presId="urn:microsoft.com/office/officeart/2005/8/layout/radial5"/>
    <dgm:cxn modelId="{058BD090-2CF2-46BE-8D30-573831F8523F}" srcId="{2C4BFB2C-601D-4F7E-91DE-B1DA5334FB1F}" destId="{FF1D46A8-6DE4-4A9B-80BF-F80B96B74F78}" srcOrd="1" destOrd="0" parTransId="{0C5377FC-9E83-43A1-81AB-F365E6FAA532}" sibTransId="{D44F0147-DE25-491A-BD7E-90ECE212C4F5}"/>
    <dgm:cxn modelId="{68D42DAF-8FFF-49A2-8281-4DA1468AF2A9}" type="presParOf" srcId="{9DACD92D-E437-43BB-99E4-7AF4695DD920}" destId="{9DE150F2-8382-401C-8E9A-E818AC1E738F}" srcOrd="0" destOrd="0" presId="urn:microsoft.com/office/officeart/2005/8/layout/radial5"/>
    <dgm:cxn modelId="{3FA36AE3-4165-4072-8920-BA95B7C5ECCB}" type="presParOf" srcId="{9DACD92D-E437-43BB-99E4-7AF4695DD920}" destId="{E4E3E747-4A76-424E-A7E1-10FBCF796C89}" srcOrd="1" destOrd="0" presId="urn:microsoft.com/office/officeart/2005/8/layout/radial5"/>
    <dgm:cxn modelId="{16FB368D-A796-40EC-BF73-2D199A851327}" type="presParOf" srcId="{E4E3E747-4A76-424E-A7E1-10FBCF796C89}" destId="{1649B75C-84CF-4EEB-906F-6599D8E5095D}" srcOrd="0" destOrd="0" presId="urn:microsoft.com/office/officeart/2005/8/layout/radial5"/>
    <dgm:cxn modelId="{D113BBAE-37E3-4F54-9233-31B2B2D33E1E}" type="presParOf" srcId="{9DACD92D-E437-43BB-99E4-7AF4695DD920}" destId="{91D47B9E-D43F-479C-90AA-C5E560A8366A}" srcOrd="2" destOrd="0" presId="urn:microsoft.com/office/officeart/2005/8/layout/radial5"/>
    <dgm:cxn modelId="{985F1FFE-59A6-435C-8BEF-7BC62E02953B}" type="presParOf" srcId="{9DACD92D-E437-43BB-99E4-7AF4695DD920}" destId="{234CF4FA-B618-4427-A395-859C8FE2CBCE}" srcOrd="3" destOrd="0" presId="urn:microsoft.com/office/officeart/2005/8/layout/radial5"/>
    <dgm:cxn modelId="{25BBF2FD-DEDA-4AA2-A3D1-F2FEFE793D20}" type="presParOf" srcId="{234CF4FA-B618-4427-A395-859C8FE2CBCE}" destId="{EA2C14AE-21DE-46C9-9E42-22D11E126F16}" srcOrd="0" destOrd="0" presId="urn:microsoft.com/office/officeart/2005/8/layout/radial5"/>
    <dgm:cxn modelId="{63136B21-D268-43E0-A02A-110B3B0B580A}" type="presParOf" srcId="{9DACD92D-E437-43BB-99E4-7AF4695DD920}" destId="{795B4224-B108-4AAC-B9B6-6FB6981A9CA1}" srcOrd="4" destOrd="0" presId="urn:microsoft.com/office/officeart/2005/8/layout/radial5"/>
    <dgm:cxn modelId="{72DB42D4-8838-48CD-A545-233BA0456349}" type="presParOf" srcId="{9DACD92D-E437-43BB-99E4-7AF4695DD920}" destId="{19525FE3-4BB1-43EB-900D-BF13DB162546}" srcOrd="5" destOrd="0" presId="urn:microsoft.com/office/officeart/2005/8/layout/radial5"/>
    <dgm:cxn modelId="{BC2E053D-A387-49C4-9190-44B9AAE319D9}" type="presParOf" srcId="{19525FE3-4BB1-43EB-900D-BF13DB162546}" destId="{FABC2E35-AE0B-4335-A016-ECD6D562AB39}" srcOrd="0" destOrd="0" presId="urn:microsoft.com/office/officeart/2005/8/layout/radial5"/>
    <dgm:cxn modelId="{3071E7D5-C854-4EF9-B8B3-18F5C15AAFE2}" type="presParOf" srcId="{9DACD92D-E437-43BB-99E4-7AF4695DD920}" destId="{269DAA4D-0D66-41FA-A726-9C5CB2B878F4}" srcOrd="6" destOrd="0" presId="urn:microsoft.com/office/officeart/2005/8/layout/radial5"/>
    <dgm:cxn modelId="{957E5C21-9B1A-4488-83F7-1E4D9F5AA297}" type="presParOf" srcId="{9DACD92D-E437-43BB-99E4-7AF4695DD920}" destId="{C4D3B737-36ED-47BA-A93A-5EBF22125AB9}" srcOrd="7" destOrd="0" presId="urn:microsoft.com/office/officeart/2005/8/layout/radial5"/>
    <dgm:cxn modelId="{A875F5FF-E968-48E4-9612-D572807419A8}" type="presParOf" srcId="{C4D3B737-36ED-47BA-A93A-5EBF22125AB9}" destId="{6DF16E30-FFED-4CB5-AB83-19619CC83053}" srcOrd="0" destOrd="0" presId="urn:microsoft.com/office/officeart/2005/8/layout/radial5"/>
    <dgm:cxn modelId="{76A66629-7F0C-4FF4-B40D-DC50AA0DB90E}" type="presParOf" srcId="{9DACD92D-E437-43BB-99E4-7AF4695DD920}" destId="{07CB1B37-087E-4D13-9239-D41C5DDA229E}" srcOrd="8" destOrd="0" presId="urn:microsoft.com/office/officeart/2005/8/layout/radial5"/>
    <dgm:cxn modelId="{01CE1FCF-5C24-49CB-81C1-469A3B865B9D}" type="presParOf" srcId="{9DACD92D-E437-43BB-99E4-7AF4695DD920}" destId="{F2488714-683E-4F3B-B119-674EEE317443}" srcOrd="9" destOrd="0" presId="urn:microsoft.com/office/officeart/2005/8/layout/radial5"/>
    <dgm:cxn modelId="{E4FDCD8B-CB29-43DD-9520-ED7992AF80FB}" type="presParOf" srcId="{F2488714-683E-4F3B-B119-674EEE317443}" destId="{C5B76A6B-4D7B-47A4-A6A4-518B2FC2B485}" srcOrd="0" destOrd="0" presId="urn:microsoft.com/office/officeart/2005/8/layout/radial5"/>
    <dgm:cxn modelId="{BD084A6B-8D64-43CE-8CCD-397F24D85DF2}" type="presParOf" srcId="{9DACD92D-E437-43BB-99E4-7AF4695DD920}" destId="{A43FF73A-A138-44E4-84E6-51881B72EE48}" srcOrd="10" destOrd="0" presId="urn:microsoft.com/office/officeart/2005/8/layout/radial5"/>
    <dgm:cxn modelId="{9D96376B-BD73-4458-9C06-23A81E4B2A93}" type="presParOf" srcId="{9DACD92D-E437-43BB-99E4-7AF4695DD920}" destId="{A8784628-94E9-455A-8265-D17A52921098}" srcOrd="11" destOrd="0" presId="urn:microsoft.com/office/officeart/2005/8/layout/radial5"/>
    <dgm:cxn modelId="{335C0A27-58D5-4181-9F83-A3F4377B6103}" type="presParOf" srcId="{A8784628-94E9-455A-8265-D17A52921098}" destId="{6288D49A-FB29-4EB4-B33C-EC7E3C304641}" srcOrd="0" destOrd="0" presId="urn:microsoft.com/office/officeart/2005/8/layout/radial5"/>
    <dgm:cxn modelId="{276613B4-306C-42B5-9090-ADECCE34BE4E}" type="presParOf" srcId="{9DACD92D-E437-43BB-99E4-7AF4695DD920}" destId="{81F12EF0-8965-4D6C-BE29-762F0CE7FD06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11B547-FD60-40F0-96DC-BE2A5B08FC00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E4769F5-F75C-4D93-8ADA-620A45EF9ED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/>
            <a:t>Происходит выработка лимфоцитов </a:t>
          </a:r>
          <a:endParaRPr lang="ru-RU" sz="1800" dirty="0"/>
        </a:p>
      </dgm:t>
    </dgm:pt>
    <dgm:pt modelId="{78999BC6-FD44-434D-9DE4-8FA8006F016B}" type="parTrans" cxnId="{878FAB27-4441-491E-A442-12DFCD0A94C9}">
      <dgm:prSet/>
      <dgm:spPr/>
      <dgm:t>
        <a:bodyPr/>
        <a:lstStyle/>
        <a:p>
          <a:endParaRPr lang="ru-RU"/>
        </a:p>
      </dgm:t>
    </dgm:pt>
    <dgm:pt modelId="{E6554DDB-78EF-4364-9CB2-C0DC35B261B9}" type="sibTrans" cxnId="{878FAB27-4441-491E-A442-12DFCD0A94C9}">
      <dgm:prSet/>
      <dgm:spPr/>
      <dgm:t>
        <a:bodyPr/>
        <a:lstStyle/>
        <a:p>
          <a:endParaRPr lang="ru-RU"/>
        </a:p>
      </dgm:t>
    </dgm:pt>
    <dgm:pt modelId="{15323380-6900-467D-8412-C58545A8D2D4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/>
            <a:t>Снижается мышечный зажим.</a:t>
          </a:r>
          <a:endParaRPr lang="ru-RU" sz="1800" dirty="0"/>
        </a:p>
      </dgm:t>
    </dgm:pt>
    <dgm:pt modelId="{513CEB8E-E4B3-435C-8B7E-B3E8774190E4}" type="parTrans" cxnId="{B45BB5A3-B705-4D5A-A4B3-61DCD852B3DB}">
      <dgm:prSet/>
      <dgm:spPr/>
      <dgm:t>
        <a:bodyPr/>
        <a:lstStyle/>
        <a:p>
          <a:endParaRPr lang="ru-RU"/>
        </a:p>
      </dgm:t>
    </dgm:pt>
    <dgm:pt modelId="{C2D49952-3B2E-4A76-91D9-1007B17B0D6A}" type="sibTrans" cxnId="{B45BB5A3-B705-4D5A-A4B3-61DCD852B3DB}">
      <dgm:prSet/>
      <dgm:spPr/>
      <dgm:t>
        <a:bodyPr/>
        <a:lstStyle/>
        <a:p>
          <a:endParaRPr lang="ru-RU"/>
        </a:p>
      </dgm:t>
    </dgm:pt>
    <dgm:pt modelId="{78593BF3-391F-42F1-8974-976F03F8BD28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dirty="0" smtClean="0"/>
            <a:t>Увели-</a:t>
          </a:r>
          <a:r>
            <a:rPr lang="ru-RU" sz="1800" dirty="0" err="1" smtClean="0"/>
            <a:t>чивае</a:t>
          </a:r>
          <a:r>
            <a:rPr lang="ru-RU" sz="1800" dirty="0" smtClean="0"/>
            <a:t>-</a:t>
          </a:r>
          <a:r>
            <a:rPr lang="ru-RU" sz="1800" dirty="0" err="1" smtClean="0"/>
            <a:t>тся</a:t>
          </a:r>
          <a:r>
            <a:rPr lang="ru-RU" sz="1800" dirty="0" smtClean="0"/>
            <a:t> </a:t>
          </a:r>
        </a:p>
        <a:p>
          <a:r>
            <a:rPr lang="ru-RU" sz="1800" dirty="0" smtClean="0"/>
            <a:t>вынос</a:t>
          </a:r>
        </a:p>
        <a:p>
          <a:r>
            <a:rPr lang="ru-RU" sz="1800" dirty="0" smtClean="0"/>
            <a:t>ли</a:t>
          </a:r>
        </a:p>
        <a:p>
          <a:r>
            <a:rPr lang="ru-RU" sz="1800" dirty="0" err="1" smtClean="0"/>
            <a:t>вость</a:t>
          </a:r>
          <a:r>
            <a:rPr lang="ru-RU" sz="1800" dirty="0" smtClean="0"/>
            <a:t>.</a:t>
          </a:r>
          <a:endParaRPr lang="ru-RU" sz="1800" dirty="0"/>
        </a:p>
      </dgm:t>
    </dgm:pt>
    <dgm:pt modelId="{59494803-422E-4F12-A2D1-335A50846E2E}" type="parTrans" cxnId="{0AC0C47E-77E3-4EBD-AB44-B0374D46813A}">
      <dgm:prSet/>
      <dgm:spPr/>
      <dgm:t>
        <a:bodyPr/>
        <a:lstStyle/>
        <a:p>
          <a:endParaRPr lang="ru-RU"/>
        </a:p>
      </dgm:t>
    </dgm:pt>
    <dgm:pt modelId="{DE925491-1B0B-4818-821B-A1F315A4D72B}" type="sibTrans" cxnId="{0AC0C47E-77E3-4EBD-AB44-B0374D46813A}">
      <dgm:prSet/>
      <dgm:spPr/>
      <dgm:t>
        <a:bodyPr/>
        <a:lstStyle/>
        <a:p>
          <a:endParaRPr lang="ru-RU"/>
        </a:p>
      </dgm:t>
    </dgm:pt>
    <dgm:pt modelId="{A61B88B6-1686-434B-8E78-F9A381B2E19A}" type="pres">
      <dgm:prSet presAssocID="{8711B547-FD60-40F0-96DC-BE2A5B08FC00}" presName="Name0" presStyleCnt="0">
        <dgm:presLayoutVars>
          <dgm:dir/>
          <dgm:animLvl val="lvl"/>
          <dgm:resizeHandles val="exact"/>
        </dgm:presLayoutVars>
      </dgm:prSet>
      <dgm:spPr/>
    </dgm:pt>
    <dgm:pt modelId="{172AF875-A555-4928-83FC-7D515008C08B}" type="pres">
      <dgm:prSet presAssocID="{3E4769F5-F75C-4D93-8ADA-620A45EF9ED9}" presName="parTxOnly" presStyleLbl="node1" presStyleIdx="0" presStyleCnt="3" custScaleX="177523" custScaleY="2332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8331FB-25A6-4743-9579-4103F3FF01D7}" type="pres">
      <dgm:prSet presAssocID="{E6554DDB-78EF-4364-9CB2-C0DC35B261B9}" presName="parTxOnlySpace" presStyleCnt="0"/>
      <dgm:spPr/>
    </dgm:pt>
    <dgm:pt modelId="{0105F3A2-B2F0-4056-8582-0E05818D7035}" type="pres">
      <dgm:prSet presAssocID="{15323380-6900-467D-8412-C58545A8D2D4}" presName="parTxOnly" presStyleLbl="node1" presStyleIdx="1" presStyleCnt="3" custScaleX="210901" custScaleY="2368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B4291A-7F37-45A5-A169-DB3E76AA4D8B}" type="pres">
      <dgm:prSet presAssocID="{C2D49952-3B2E-4A76-91D9-1007B17B0D6A}" presName="parTxOnlySpace" presStyleCnt="0"/>
      <dgm:spPr/>
    </dgm:pt>
    <dgm:pt modelId="{98748AD0-406C-4A21-97FA-A7AAAD8BCE28}" type="pres">
      <dgm:prSet presAssocID="{78593BF3-391F-42F1-8974-976F03F8BD28}" presName="parTxOnly" presStyleLbl="node1" presStyleIdx="2" presStyleCnt="3" custScaleX="150046" custScaleY="2362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5BB5A3-B705-4D5A-A4B3-61DCD852B3DB}" srcId="{8711B547-FD60-40F0-96DC-BE2A5B08FC00}" destId="{15323380-6900-467D-8412-C58545A8D2D4}" srcOrd="1" destOrd="0" parTransId="{513CEB8E-E4B3-435C-8B7E-B3E8774190E4}" sibTransId="{C2D49952-3B2E-4A76-91D9-1007B17B0D6A}"/>
    <dgm:cxn modelId="{39E7FB72-C895-4832-9ED3-E415D3E6C7AA}" type="presOf" srcId="{8711B547-FD60-40F0-96DC-BE2A5B08FC00}" destId="{A61B88B6-1686-434B-8E78-F9A381B2E19A}" srcOrd="0" destOrd="0" presId="urn:microsoft.com/office/officeart/2005/8/layout/chevron1"/>
    <dgm:cxn modelId="{13850DDD-53DB-44E2-8030-A85B25AB61C2}" type="presOf" srcId="{78593BF3-391F-42F1-8974-976F03F8BD28}" destId="{98748AD0-406C-4A21-97FA-A7AAAD8BCE28}" srcOrd="0" destOrd="0" presId="urn:microsoft.com/office/officeart/2005/8/layout/chevron1"/>
    <dgm:cxn modelId="{878FAB27-4441-491E-A442-12DFCD0A94C9}" srcId="{8711B547-FD60-40F0-96DC-BE2A5B08FC00}" destId="{3E4769F5-F75C-4D93-8ADA-620A45EF9ED9}" srcOrd="0" destOrd="0" parTransId="{78999BC6-FD44-434D-9DE4-8FA8006F016B}" sibTransId="{E6554DDB-78EF-4364-9CB2-C0DC35B261B9}"/>
    <dgm:cxn modelId="{EE0CD6B1-3CD5-4BCC-AD04-5676C6BFECE6}" type="presOf" srcId="{15323380-6900-467D-8412-C58545A8D2D4}" destId="{0105F3A2-B2F0-4056-8582-0E05818D7035}" srcOrd="0" destOrd="0" presId="urn:microsoft.com/office/officeart/2005/8/layout/chevron1"/>
    <dgm:cxn modelId="{24145CE0-4EA2-4CC7-9F3C-B5B23BCE97B1}" type="presOf" srcId="{3E4769F5-F75C-4D93-8ADA-620A45EF9ED9}" destId="{172AF875-A555-4928-83FC-7D515008C08B}" srcOrd="0" destOrd="0" presId="urn:microsoft.com/office/officeart/2005/8/layout/chevron1"/>
    <dgm:cxn modelId="{0AC0C47E-77E3-4EBD-AB44-B0374D46813A}" srcId="{8711B547-FD60-40F0-96DC-BE2A5B08FC00}" destId="{78593BF3-391F-42F1-8974-976F03F8BD28}" srcOrd="2" destOrd="0" parTransId="{59494803-422E-4F12-A2D1-335A50846E2E}" sibTransId="{DE925491-1B0B-4818-821B-A1F315A4D72B}"/>
    <dgm:cxn modelId="{9574F531-523E-4016-9921-01E2771BDB47}" type="presParOf" srcId="{A61B88B6-1686-434B-8E78-F9A381B2E19A}" destId="{172AF875-A555-4928-83FC-7D515008C08B}" srcOrd="0" destOrd="0" presId="urn:microsoft.com/office/officeart/2005/8/layout/chevron1"/>
    <dgm:cxn modelId="{A85F9CB1-7568-438F-8E34-DA39ADFEFE20}" type="presParOf" srcId="{A61B88B6-1686-434B-8E78-F9A381B2E19A}" destId="{3C8331FB-25A6-4743-9579-4103F3FF01D7}" srcOrd="1" destOrd="0" presId="urn:microsoft.com/office/officeart/2005/8/layout/chevron1"/>
    <dgm:cxn modelId="{08C408B6-EF54-4114-AF77-89D6DBEE72F2}" type="presParOf" srcId="{A61B88B6-1686-434B-8E78-F9A381B2E19A}" destId="{0105F3A2-B2F0-4056-8582-0E05818D7035}" srcOrd="2" destOrd="0" presId="urn:microsoft.com/office/officeart/2005/8/layout/chevron1"/>
    <dgm:cxn modelId="{D87093F4-4A81-4590-948B-8B302A881C8A}" type="presParOf" srcId="{A61B88B6-1686-434B-8E78-F9A381B2E19A}" destId="{C3B4291A-7F37-45A5-A169-DB3E76AA4D8B}" srcOrd="3" destOrd="0" presId="urn:microsoft.com/office/officeart/2005/8/layout/chevron1"/>
    <dgm:cxn modelId="{65CB0B82-2AC6-46D8-82C9-C8A32AEEA706}" type="presParOf" srcId="{A61B88B6-1686-434B-8E78-F9A381B2E19A}" destId="{98748AD0-406C-4A21-97FA-A7AAAD8BCE28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E150F2-8382-401C-8E9A-E818AC1E738F}">
      <dsp:nvSpPr>
        <dsp:cNvPr id="0" name=""/>
        <dsp:cNvSpPr/>
      </dsp:nvSpPr>
      <dsp:spPr>
        <a:xfrm>
          <a:off x="3269729" y="1936954"/>
          <a:ext cx="1382673" cy="138267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Смех</a:t>
          </a:r>
          <a:endParaRPr lang="ru-RU" sz="2400" kern="1200" dirty="0"/>
        </a:p>
      </dsp:txBody>
      <dsp:txXfrm>
        <a:off x="3472217" y="2139442"/>
        <a:ext cx="977697" cy="977697"/>
      </dsp:txXfrm>
    </dsp:sp>
    <dsp:sp modelId="{E4E3E747-4A76-424E-A7E1-10FBCF796C89}">
      <dsp:nvSpPr>
        <dsp:cNvPr id="0" name=""/>
        <dsp:cNvSpPr/>
      </dsp:nvSpPr>
      <dsp:spPr>
        <a:xfrm rot="16200000">
          <a:off x="3814997" y="1434567"/>
          <a:ext cx="292136" cy="470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3858818" y="1572410"/>
        <a:ext cx="204495" cy="282064"/>
      </dsp:txXfrm>
    </dsp:sp>
    <dsp:sp modelId="{91D47B9E-D43F-479C-90AA-C5E560A8366A}">
      <dsp:nvSpPr>
        <dsp:cNvPr id="0" name=""/>
        <dsp:cNvSpPr/>
      </dsp:nvSpPr>
      <dsp:spPr>
        <a:xfrm>
          <a:off x="2715795" y="3080"/>
          <a:ext cx="2490540" cy="138267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Уровень  холе-стерина  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снижается</a:t>
          </a:r>
          <a:endParaRPr lang="ru-RU" sz="1800" kern="1200" dirty="0"/>
        </a:p>
      </dsp:txBody>
      <dsp:txXfrm>
        <a:off x="3080526" y="205568"/>
        <a:ext cx="1761078" cy="977697"/>
      </dsp:txXfrm>
    </dsp:sp>
    <dsp:sp modelId="{234CF4FA-B618-4427-A395-859C8FE2CBCE}">
      <dsp:nvSpPr>
        <dsp:cNvPr id="0" name=""/>
        <dsp:cNvSpPr/>
      </dsp:nvSpPr>
      <dsp:spPr>
        <a:xfrm rot="20130251">
          <a:off x="4770647" y="1900792"/>
          <a:ext cx="542397" cy="470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776994" y="2024052"/>
        <a:ext cx="401365" cy="282064"/>
      </dsp:txXfrm>
    </dsp:sp>
    <dsp:sp modelId="{795B4224-B108-4AAC-B9B6-6FB6981A9CA1}">
      <dsp:nvSpPr>
        <dsp:cNvPr id="0" name=""/>
        <dsp:cNvSpPr/>
      </dsp:nvSpPr>
      <dsp:spPr>
        <a:xfrm>
          <a:off x="5359588" y="360040"/>
          <a:ext cx="2561291" cy="2095040"/>
        </a:xfrm>
        <a:prstGeom prst="ellipse">
          <a:avLst/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Тренировка  </a:t>
          </a:r>
          <a:r>
            <a:rPr lang="ru-RU" sz="1800" kern="1200" dirty="0" err="1" smtClean="0"/>
            <a:t>кро-веносных</a:t>
          </a:r>
          <a:r>
            <a:rPr lang="ru-RU" sz="1800" kern="1200" dirty="0" smtClean="0"/>
            <a:t>  сосу-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дов</a:t>
          </a:r>
          <a:r>
            <a:rPr lang="ru-RU" sz="1800" kern="1200" dirty="0" smtClean="0"/>
            <a:t>.</a:t>
          </a:r>
          <a:endParaRPr lang="ru-RU" sz="1800" kern="1200" dirty="0"/>
        </a:p>
      </dsp:txBody>
      <dsp:txXfrm>
        <a:off x="5734680" y="666852"/>
        <a:ext cx="1811107" cy="1481416"/>
      </dsp:txXfrm>
    </dsp:sp>
    <dsp:sp modelId="{19525FE3-4BB1-43EB-900D-BF13DB162546}">
      <dsp:nvSpPr>
        <dsp:cNvPr id="0" name=""/>
        <dsp:cNvSpPr/>
      </dsp:nvSpPr>
      <dsp:spPr>
        <a:xfrm rot="1947788">
          <a:off x="4668110" y="2987685"/>
          <a:ext cx="454755" cy="470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678769" y="3045093"/>
        <a:ext cx="318329" cy="282064"/>
      </dsp:txXfrm>
    </dsp:sp>
    <dsp:sp modelId="{269DAA4D-0D66-41FA-A726-9C5CB2B878F4}">
      <dsp:nvSpPr>
        <dsp:cNvPr id="0" name=""/>
        <dsp:cNvSpPr/>
      </dsp:nvSpPr>
      <dsp:spPr>
        <a:xfrm>
          <a:off x="4878625" y="3102820"/>
          <a:ext cx="3042254" cy="2153762"/>
        </a:xfrm>
        <a:prstGeom prst="ellipse">
          <a:avLst/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Способствует  улучшению  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дыхания,  </a:t>
          </a:r>
          <a:r>
            <a:rPr lang="ru-RU" sz="1800" kern="1200" dirty="0" err="1" smtClean="0"/>
            <a:t>снабже-нию</a:t>
          </a:r>
          <a:r>
            <a:rPr lang="ru-RU" sz="1800" kern="1200" dirty="0" smtClean="0"/>
            <a:t>  </a:t>
          </a:r>
          <a:r>
            <a:rPr lang="ru-RU" sz="1800" kern="1200" dirty="0" err="1" smtClean="0"/>
            <a:t>тка</a:t>
          </a:r>
          <a:r>
            <a:rPr lang="ru-RU" sz="1800" kern="1200" dirty="0" smtClean="0"/>
            <a:t>-ней  кислородом</a:t>
          </a:r>
          <a:endParaRPr lang="ru-RU" sz="1800" kern="1200" dirty="0"/>
        </a:p>
      </dsp:txBody>
      <dsp:txXfrm>
        <a:off x="5324153" y="3418231"/>
        <a:ext cx="2151198" cy="1522940"/>
      </dsp:txXfrm>
    </dsp:sp>
    <dsp:sp modelId="{C4D3B737-36ED-47BA-A93A-5EBF22125AB9}">
      <dsp:nvSpPr>
        <dsp:cNvPr id="0" name=""/>
        <dsp:cNvSpPr/>
      </dsp:nvSpPr>
      <dsp:spPr>
        <a:xfrm rot="5954068">
          <a:off x="3653511" y="3350155"/>
          <a:ext cx="303953" cy="470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3706421" y="3399175"/>
        <a:ext cx="212767" cy="282064"/>
      </dsp:txXfrm>
    </dsp:sp>
    <dsp:sp modelId="{07CB1B37-087E-4D13-9239-D41C5DDA229E}">
      <dsp:nvSpPr>
        <dsp:cNvPr id="0" name=""/>
        <dsp:cNvSpPr/>
      </dsp:nvSpPr>
      <dsp:spPr>
        <a:xfrm>
          <a:off x="2406149" y="3873909"/>
          <a:ext cx="2480004" cy="1382673"/>
        </a:xfrm>
        <a:prstGeom prst="ellipse">
          <a:avLst/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Сердцебие</a:t>
          </a:r>
          <a:r>
            <a:rPr lang="ru-RU" sz="2000" kern="1200" dirty="0" smtClean="0"/>
            <a:t>-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/>
            <a:t>ние</a:t>
          </a:r>
          <a:r>
            <a:rPr lang="ru-RU" sz="2000" kern="1200" dirty="0" smtClean="0"/>
            <a:t>  </a:t>
          </a:r>
          <a:r>
            <a:rPr lang="ru-RU" sz="2000" kern="1200" dirty="0" err="1" smtClean="0"/>
            <a:t>учаща-ется</a:t>
          </a:r>
          <a:endParaRPr lang="ru-RU" sz="2000" kern="1200" dirty="0"/>
        </a:p>
      </dsp:txBody>
      <dsp:txXfrm>
        <a:off x="2769337" y="4076397"/>
        <a:ext cx="1753628" cy="977697"/>
      </dsp:txXfrm>
    </dsp:sp>
    <dsp:sp modelId="{F2488714-683E-4F3B-B119-674EEE317443}">
      <dsp:nvSpPr>
        <dsp:cNvPr id="0" name=""/>
        <dsp:cNvSpPr/>
      </dsp:nvSpPr>
      <dsp:spPr>
        <a:xfrm rot="9543366">
          <a:off x="2884688" y="2744363"/>
          <a:ext cx="317957" cy="470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2976924" y="2821337"/>
        <a:ext cx="222570" cy="282064"/>
      </dsp:txXfrm>
    </dsp:sp>
    <dsp:sp modelId="{A43FF73A-A138-44E4-84E6-51881B72EE48}">
      <dsp:nvSpPr>
        <dsp:cNvPr id="0" name=""/>
        <dsp:cNvSpPr/>
      </dsp:nvSpPr>
      <dsp:spPr>
        <a:xfrm>
          <a:off x="0" y="2389714"/>
          <a:ext cx="2887007" cy="2404302"/>
        </a:xfrm>
        <a:prstGeom prst="ellipse">
          <a:avLst/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Повышается  иммунитет и  нормали-</a:t>
          </a:r>
          <a:r>
            <a:rPr lang="ru-RU" sz="1800" kern="1200" dirty="0" err="1" smtClean="0"/>
            <a:t>зуется</a:t>
          </a:r>
          <a:r>
            <a:rPr lang="ru-RU" sz="1800" kern="1200" dirty="0" smtClean="0"/>
            <a:t>  работа кишечника</a:t>
          </a:r>
          <a:endParaRPr lang="ru-RU" sz="1800" kern="1200" dirty="0"/>
        </a:p>
      </dsp:txBody>
      <dsp:txXfrm>
        <a:off x="422792" y="2741816"/>
        <a:ext cx="2041423" cy="1700098"/>
      </dsp:txXfrm>
    </dsp:sp>
    <dsp:sp modelId="{A8784628-94E9-455A-8265-D17A52921098}">
      <dsp:nvSpPr>
        <dsp:cNvPr id="0" name=""/>
        <dsp:cNvSpPr/>
      </dsp:nvSpPr>
      <dsp:spPr>
        <a:xfrm rot="12678569">
          <a:off x="2814348" y="1827688"/>
          <a:ext cx="433799" cy="4701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2935012" y="1955524"/>
        <a:ext cx="303659" cy="282064"/>
      </dsp:txXfrm>
    </dsp:sp>
    <dsp:sp modelId="{81F12EF0-8965-4D6C-BE29-762F0CE7FD06}">
      <dsp:nvSpPr>
        <dsp:cNvPr id="0" name=""/>
        <dsp:cNvSpPr/>
      </dsp:nvSpPr>
      <dsp:spPr>
        <a:xfrm>
          <a:off x="0" y="80265"/>
          <a:ext cx="3044756" cy="2129454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Когда человек хохочет, в его организме работают восемьдесят групп мышц</a:t>
          </a:r>
          <a:endParaRPr lang="ru-RU" sz="1800" kern="1200" dirty="0"/>
        </a:p>
      </dsp:txBody>
      <dsp:txXfrm>
        <a:off x="445894" y="392116"/>
        <a:ext cx="2152968" cy="15057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AF875-A555-4928-83FC-7D515008C08B}">
      <dsp:nvSpPr>
        <dsp:cNvPr id="0" name=""/>
        <dsp:cNvSpPr/>
      </dsp:nvSpPr>
      <dsp:spPr>
        <a:xfrm>
          <a:off x="97" y="1440160"/>
          <a:ext cx="3130819" cy="1645641"/>
        </a:xfrm>
        <a:prstGeom prst="chevron">
          <a:avLst/>
        </a:prstGeom>
        <a:solidFill>
          <a:schemeClr val="accent2">
            <a:tint val="68000"/>
            <a:shade val="94000"/>
            <a:satMod val="300000"/>
            <a:lumMod val="110000"/>
          </a:schemeClr>
        </a:solidFill>
        <a:ln w="12700" cap="flat" cmpd="sng" algn="ctr">
          <a:solidFill>
            <a:schemeClr val="accent2">
              <a:shade val="90000"/>
              <a:lumMod val="90000"/>
            </a:schemeClr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Происходит выработка лимфоцитов </a:t>
          </a:r>
          <a:endParaRPr lang="ru-RU" sz="1800" kern="1200" dirty="0"/>
        </a:p>
      </dsp:txBody>
      <dsp:txXfrm>
        <a:off x="822918" y="1440160"/>
        <a:ext cx="1485178" cy="1645641"/>
      </dsp:txXfrm>
    </dsp:sp>
    <dsp:sp modelId="{0105F3A2-B2F0-4056-8582-0E05818D7035}">
      <dsp:nvSpPr>
        <dsp:cNvPr id="0" name=""/>
        <dsp:cNvSpPr/>
      </dsp:nvSpPr>
      <dsp:spPr>
        <a:xfrm>
          <a:off x="2954554" y="1427427"/>
          <a:ext cx="3719478" cy="1671108"/>
        </a:xfrm>
        <a:prstGeom prst="chevron">
          <a:avLst/>
        </a:prstGeom>
        <a:gradFill rotWithShape="1">
          <a:gsLst>
            <a:gs pos="0">
              <a:schemeClr val="accent4">
                <a:tint val="94000"/>
                <a:satMod val="180000"/>
                <a:lumMod val="98000"/>
              </a:schemeClr>
            </a:gs>
            <a:gs pos="100000">
              <a:schemeClr val="accent4">
                <a:satMod val="130000"/>
              </a:schemeClr>
            </a:gs>
          </a:gsLst>
          <a:lin ang="5160000" scaled="0"/>
        </a:gradFill>
        <a:ln w="12700" cap="flat" cmpd="sng" algn="ctr">
          <a:solidFill>
            <a:schemeClr val="accent4">
              <a:shade val="90000"/>
              <a:lumMod val="9000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6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Снижается мышечный зажим.</a:t>
          </a:r>
          <a:endParaRPr lang="ru-RU" sz="1800" kern="1200" dirty="0"/>
        </a:p>
      </dsp:txBody>
      <dsp:txXfrm>
        <a:off x="3790108" y="1427427"/>
        <a:ext cx="2048370" cy="1671108"/>
      </dsp:txXfrm>
    </dsp:sp>
    <dsp:sp modelId="{98748AD0-406C-4A21-97FA-A7AAAD8BCE28}">
      <dsp:nvSpPr>
        <dsp:cNvPr id="0" name=""/>
        <dsp:cNvSpPr/>
      </dsp:nvSpPr>
      <dsp:spPr>
        <a:xfrm>
          <a:off x="6497671" y="1429617"/>
          <a:ext cx="2646231" cy="1666727"/>
        </a:xfrm>
        <a:prstGeom prst="chevron">
          <a:avLst/>
        </a:prstGeom>
        <a:gradFill rotWithShape="1">
          <a:gsLst>
            <a:gs pos="0">
              <a:schemeClr val="accent5">
                <a:tint val="94000"/>
                <a:satMod val="180000"/>
                <a:lumMod val="98000"/>
              </a:schemeClr>
            </a:gs>
            <a:gs pos="100000">
              <a:schemeClr val="accent5">
                <a:satMod val="130000"/>
              </a:schemeClr>
            </a:gs>
          </a:gsLst>
          <a:lin ang="5160000" scaled="0"/>
        </a:gradFill>
        <a:ln>
          <a:noFill/>
        </a:ln>
        <a:effectLst>
          <a:outerShdw blurRad="50800" dist="25400" dir="5400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400000"/>
          </a:lightRig>
        </a:scene3d>
        <a:sp3d>
          <a:bevelT w="254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Увели-</a:t>
          </a:r>
          <a:r>
            <a:rPr lang="ru-RU" sz="1800" kern="1200" dirty="0" err="1" smtClean="0"/>
            <a:t>чивае</a:t>
          </a:r>
          <a:r>
            <a:rPr lang="ru-RU" sz="1800" kern="1200" dirty="0" smtClean="0"/>
            <a:t>-</a:t>
          </a:r>
          <a:r>
            <a:rPr lang="ru-RU" sz="1800" kern="1200" dirty="0" err="1" smtClean="0"/>
            <a:t>тся</a:t>
          </a:r>
          <a:r>
            <a:rPr lang="ru-RU" sz="1800" kern="1200" dirty="0" smtClean="0"/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вынос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ли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вость</a:t>
          </a:r>
          <a:r>
            <a:rPr lang="ru-RU" sz="1800" kern="1200" dirty="0" smtClean="0"/>
            <a:t>.</a:t>
          </a:r>
          <a:endParaRPr lang="ru-RU" sz="1800" kern="1200" dirty="0"/>
        </a:p>
      </dsp:txBody>
      <dsp:txXfrm>
        <a:off x="7331035" y="1429617"/>
        <a:ext cx="979504" cy="16667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5651122-4667-4575-8D80-B883A400349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1E048CD-B243-481E-8B95-588532774A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651122-4667-4575-8D80-B883A400349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E048CD-B243-481E-8B95-588532774A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5651122-4667-4575-8D80-B883A400349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E048CD-B243-481E-8B95-588532774A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651122-4667-4575-8D80-B883A400349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E048CD-B243-481E-8B95-588532774A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651122-4667-4575-8D80-B883A400349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1E048CD-B243-481E-8B95-588532774A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651122-4667-4575-8D80-B883A400349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E048CD-B243-481E-8B95-588532774A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651122-4667-4575-8D80-B883A400349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E048CD-B243-481E-8B95-588532774A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651122-4667-4575-8D80-B883A400349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E048CD-B243-481E-8B95-588532774A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651122-4667-4575-8D80-B883A400349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E048CD-B243-481E-8B95-588532774A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651122-4667-4575-8D80-B883A400349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E048CD-B243-481E-8B95-588532774A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651122-4667-4575-8D80-B883A400349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E048CD-B243-481E-8B95-588532774A1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5651122-4667-4575-8D80-B883A4003490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1E048CD-B243-481E-8B95-588532774A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sovettebe.ru/wp-content/uploads/2012/03/smeytes-na-zdorove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clck/jsredir?from=yandex.ru;search/;web;;&amp;text=&amp;etext=1306.tHXJpHVwajMdjmnkZKvVoCWum7viLUu6q4WDKLvkxxPz9DBBNmQ56v-60hDLSWqjh0JbSOELdci2lKzvfW436smM4doyYVc_tY_RFSvreWA.e2bb0f9c70fdfc0573f28e7641e6802f89bc96ec&amp;uuid=&amp;state=PEtFfuTeVD4jaxywoSUvtJXex15Wcbo_3OH5XnapypRBagkgBNhAuLSkOTaphjXB&amp;data=UlNrNmk5WktYejR0eWJFYk1LdmtxbFU1SFY5eGFia2VHdFhkd3N5MEVIUkl2ZFotUnNINDNUQzA1ZlBWTXljWXFBWkd3TVFJalVpQnFFTXF1MTNwUlE5NHhLZXhNdDdHLWlReUVXc093Q3dwWjh0ME03WHJVRVhGcjJfVmVWOGFydXpoU0JmTE5RMEhBQ0wwMTNERDdRODlXSGIxV19YV1BHLWY0Rkh2SXVyaUIwVmZod283UU1ld0phNjkxOUVY&amp;b64e=2&amp;sign=fddcd1601a5809852e856c05a31aa271&amp;keyno=0&amp;cst=AiuY0DBWFJ5Hyx_fyvalFC0zxQXghzbJBm6zQIt3cfwK-Yjx3w8oEn4jgtb_NZML4tX4tAbkMTrdt76mNjDngN8ckErLdyVy26-WA-hOEa_uO6uDlxWtGte-fDywiVSqmt4RPfcnG4boYLvc1MfbJSzjgimKhVM80KNsSlsxoKDRxC0GpkmX3jAiIUpL6aUdtUaVk2SSCo2aTSdU0xEgPUdMtXnCs-9Ni04l-trzieawsB46ZTjk_WdK5rLj0c1k5G0_35d9cnyWwB7PerqSkk-0qUZJNH177b3e2aoipg8RgzMeqeQhoaL4sX7WkjX3j5Y4kKKo020ITda13O9JkfN4Cu45rYW7dSCUkMIEMWxcEf4CHOfrhBlgjt3s5A1W7LHEF82LPt83Pk9GiCrQYJoNX_U2wRSShgpcC8QqEb2_Xkfu1vSYs7DLcw7ag3oWd0YDeFFq6yWwV-4U7U-E_2sl_PGLSbxstiekh4J-No2sI2_BcjinvpICUwoXBqkwq6mRB90wgQW-Y6QqRF0jb8WmOMzamGlb280YhIYWkXCtnVfvkXxvLb5hYI1C0j4qPWO3jBnaAGBbCeWnvU71AFlfKkMpzzWipGfp_na_1ephqcaPTxqf1YexC5yvfB4mTok8ezBYaocwngGOA96y5B1D2NS_bKsRrEYeRBBjr6Y&amp;ref=orjY4mGPRjk5boDnW0uvlrrd71vZw9kps9tnlqR1WzLurTIBLhBW2uTLGnDlBXONcmfrQ8D9hMAbGLzLXK5fZ06WMlrK44B524L8dNI0KLqZa1KSY4SHPFJk187eDSlejhWftGkeOKWiLyvp0q8vo-cnckjMAxoSZGyh09OMGg6sWllvTShqaAWAvtO15qr-gHdgg5N9H5KTHbH0zQxNrDvyeoVZv1zOqfFlbrUK_n5IG4hNWbVy-NARb1rlycdxo4RYS4V-zfxKUMZOWf-KZQQNe4-TPe3BzhRJAhS_bXecr9DcZbyPDUzuHpoIoWcGbM2s0PGOnJYGe2_ki0FcYQtHzRDIZqyExUnQbr36xOy9HhLX2k3T_WgWk0Z0zpudm5mClsyKLDxo7VWZ9W26GATnYZG78x00_-xCz5_bqX0DfNQuwt3C2YXLEL79DU9CARS_X3hlKlNo5S8XzDjoDzb5adPsvyx2lt4eSnEUKMvr6iV2i8iNIkjgUXhjc_K8&amp;l10n=ru&amp;cts=1484822489068&amp;mc=5.125554671789036" TargetMode="External"/><Relationship Id="rId3" Type="http://schemas.openxmlformats.org/officeDocument/2006/relationships/hyperlink" Target="http://yandex.ru/clck/jsredir?from=yandex.ru;search/;web;;&amp;text=&amp;etext=1178.usV_wOoFyDST9irhlUXh1cxu3AR3O113bg2zw_yWh4Y4msTvlXyhgjErgTNMxdanDHeBQQ-XSslT7LOdCHfOAA.1a88ff006ee2ba7d074e223a1b1386efef128323&amp;uuid=&amp;state=PEtFfuTeVD4jaxywoSUvtJXex15Wcbo_WC5IbL5gF2nA55R7BZzfUbx-UGhzxgeV&amp;data=UlNrNmk5WktYejR0eWJFYk1LdmtxdEtyb0l1cFdsalhLa3ZxenBwQlQxemdUSzRZUmZ0RFVPcXM1UnBmOGZnaTFZUnZYcnlHTW0xOXliSmRwSllENUdPNk9mRnRaNDJl&amp;b64e=2&amp;sign=82fddd34369ccd3219f775ccd4b45c25&amp;keyno=0&amp;cst=AiuY0DBWFJ5fN_r-AEszk5l7C6nI9jYl4ekedSptwOPzBLVdHYvB7sPq1HUd4Ys3kwFOL8PF9c7ViotEhseNhfzCag1EpDnCuRymQfTskmwU5LboscHa4bfHi_o3QPglxk4AsUvZn7kvL1tGb0eF1G1qptZYOok4vTnmmqhmVcVD_4P_6oFHx4tsSECF7l3GM9ennydRsOHlI6WrVNGh8RCY6pFp5-oLsJwNdt4x6JqCCPc2UN-mEVqsDB9Sdc12ukiKLOQk-raRMPzcTeGSN2WA7g3btBJm8yoapKlwFiG4TovD-FJw2V3VcGTtYXdu1btcsdk49JllUWspSCOuGjXD0jxzCpCK3CO1j915k0DIERCN8_tCrFu1XDUNLMRQQLgkGbJ20RBmChDGybSvl0OFmS75dUL-wQQvfzfV6xRibUhrA0KJgq6apWyKm6Sdr10BYHfzIa1ItfmIu6bjpmdelz0g0YyvA8KfT7WGXNrt8Gx8QPRfzX1rEWHjBD4d1-QXalV22qfd7ktw4zCxOnyrQebOZ9mHPnrfttaHUIMaFenWFnCV45SgN1HHWkuVkysj9TN2yBK61_jFvkb2olBo8I99fGw2TGzHJ7lPU1A&amp;ref=orjY4mGPRjk5boDnW0uvlrrd71vZw9kpQhL1gWAgy-HwIEL846XkqJUGlafKprSrJL6cnWdCRUAmyM_YMejZiQvbUl-42My-aVwRkff-_VeXK9ZvrxKrgSopRywMAF3iK3vhGjz4_Dx5SiBHOMcq07PNWpP9znXo4beP1fntOQy5X05o3VEnr6MVWAtjrgA-nSQGlw0ogobThuY0GJ3OeNDwIRyTNTkN59YnmBmCTfTgDdq47wnCuH-BcFmPqnC9HbwGlZWcp4hsPQGQaafaohBqBcorlvFbL18sIik3wpMqejWsig4a51y1dk0k4lLdGVU3x7n4yUFSZnjyq59BwR6TGW-ONirMi6057kxBWPZOO3v6OAPqjVVpvvEdYAT1OHzGvOp_YDNsCcz0Hf_UTZJFBe02q7E0LkUjmO6CypxfsGOl3DF-9Y-lQPGiiTrFPpC8K9Rg55sq9c4PYOWhMA&amp;l10n=ru&amp;cts=1473842755162&amp;mc=4.7069342365954405" TargetMode="External"/><Relationship Id="rId7" Type="http://schemas.openxmlformats.org/officeDocument/2006/relationships/hyperlink" Target="http://yandex.ru/clck/jsredir?from=yandex.ru;search/;web;;&amp;text=&amp;etext=1306.tHXJpHVwajMdjmnkZKvVoCWum7viLUu6q4WDKLvkxxPz9DBBNmQ56v-60hDLSWqjh0JbSOELdci2lKzvfW436smM4doyYVc_tY_RFSvreWA.e2bb0f9c70fdfc0573f28e7641e6802f89bc96ec&amp;uuid=&amp;state=PEtFfuTeVD4jaxywoSUvtJXex15Wcbo_fVuPTChhD_hsHCqUOxYEqikazJJ9XPtU&amp;data=UlNrNmk5WktYejR0eWJFYk1LdmtxbFU1SFY5eGFia2VHdFhkd3N5MEVIUnlFQ0I0c1JvdmpoQlhsYkpPdHpFemsyOGp4dUFqMFhkbVZwMXF3ZzJOYUNHMmVmeU5pRk9XeTZ2enI5cE9UN2c&amp;b64e=2&amp;sign=ff2b5883c3d9b3500f750d6e3d83953e&amp;keyno=0&amp;cst=AiuY0DBWFJ5Hyx_fyvalFC0zxQXghzbJBm6zQIt3cfwK-Yjx3w8oEn4jgtb_NZML4tX4tAbkMTrdt76mNjDngN8ckErLdyVy26-WA-hOEa_uO6uDlxWtGte-fDywiVSqmt4RPfcnG4boYLvc1MfbJSzjgimKhVM80KNsSlsxoKDRxC0GpkmX3jAiIUpL6aUdtUaVk2SSCo2aTSdU0xEgPUdMtXnCs-9Ni04l-trzieawsB46ZTjk_WdK5rLj0c1k5G0_35d9cnyWwB7PerqSkk-0qUZJNH177b3e2aoipg8RgzMeqeQhoaL4sX7WkjX3j5Y4kKKo020ITda13O9JkfN4Cu45rYW7dSCUkMIEMWxcEf4CHOfrhBlgjt3s5A1W7LHEF82LPt83Pk9GiCrQYJoNX_U2wRSShgpcC8QqEb2_Xkfu1vSYs7DLcw7ag3oWd0YDeFFq6yWwV-4U7U-E_2sl_PGLSbxstiekh4J-No2sI2_BcjinvpICUwoXBqkwq6mRB90wgQW-Y6QqRF0jb8WmOMzamGlb280YhIYWkXCtnVfvkXxvLb5hYI1C0j4qPWO3jBnaAGBbCeWnvU71AFlfKkMpzzWipGfp_na_1ephqcaPTxqf1YexC5yvfB4mTok8ezBYaocwngGOA96y5B1D2NS_bKsRrEYeRBBjr6Y&amp;ref=orjY4mGPRjk5boDnW0uvlrrd71vZw9kps9tnlqR1WzLurTIBLhBW2uTLGnDlBXONcmfrQ8D9hMAbGLzLXK5fZ06WMlrK44B524L8dNI0KLqZa1KSY4SHPFJk187eDSlejhWftGkeOKWiLyvp0q8vo-cnckjMAxoSZGyh09OMGg6sWllvTShqaAWAvtO15qr-gHdgg5N9H5KTHbH0zQxNrDvyeoVZv1zOqfFlbrUK_n5IG4hNWbVy-NARb1rlycdxo4RYS4V-zfxKUMZOWf-KZQQNe4-TPe3BzhRJAhS_bXecr9DcZbyPDUzuHpoIoWcGbM2s0PGOnJYGe2_ki0FcYQtHzRDIZqyExUnQbr36xOy9HhLX2k3T_WgWk0Z0zpudm5mClsyKLDxo7VWZ9W26GATnYZG78x00_-xCz5_bqX0DfNQuwt3C2YXLEL79DU9CARS_X3hlKlNo5S8XzDjoDzb5adPsvyx2lt4eSnEUKMvr6iV2i8iNIkjgUXhjc_K8&amp;l10n=ru&amp;cts=1484822559868&amp;mc=5.339868866770389" TargetMode="External"/><Relationship Id="rId2" Type="http://schemas.openxmlformats.org/officeDocument/2006/relationships/hyperlink" Target="http://iknigi.net/avtor-e-borohov/36105-enciklopediya-aforizmov-e-borohov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yandex.ru/clck/jsredir?from=yandex.ru;search/;web;;&amp;text=&amp;etext=1178.rmIfZcBzHu87XHqWvZQ6uaEYfNjYUH481Vi9fB2LO8jn95AeVTDrnRES7k5VqqDDoSFdPxp6UTwgavhtoHI5sg.c7f477bd7af29ea35c9c11b8b091ff9d23be4d17&amp;uuid=&amp;state=PEtFfuTeVD4jaxywoSUvtB2i7c0_vxGdK36K8R-3EBWXJ0aR4KoyxnsLMaOeOxWxzO8uGDVWZpEMeK5gJmmbAP6SO4oPkhzj&amp;data=UlNrNmk5WktYejR0eWJFYk1LdmtxckM1TXBOOS1KcENPb2lGbFhLQWpzNWdJLV9wMW95SU85eDlBT2VDYXRBYWI0LUxlNHg0RVctNGxtb29pcURic253QUY4SzhoZWE3aGJsWVN2ZmRiNXlIU250R0JhdFZCSDYyQnVueVNBMUtCT21JMXJBb2M1YVBQV2ZfZGNHbTZZdE9Xc3paZTVkNA&amp;b64e=2&amp;sign=2465580611a8fd8c1954a0ead8d6688b&amp;keyno=0&amp;cst=AiuY0DBWFJ5fN_r-AEszk5l7C6nI9jYl4ekedSptwOPzBLVdHYvB7sPq1HUd4Ys3kwFOL8PF9c7ViotEhseNhfzCag1EpDnCuRymQfTskmwU5LboscHa4bfHi_o3QPglxk4AsUvZn7kvL1tGb0eF1G1qptZYOok4vTnmmqhmVcVD_4P_6oFHx4tsSECF7l3GM9ennydRsOHlI6WrVNGh8RCY6pFp5-oLsJwNdt4x6JqCCPc2UN-mEVqsDB9Sdc12ukiKLOQk-raRMPzcTeGSN2WA7g3btBJm8yoapKlwFiG4TovD-FJw2V3VcGTtYXdu1btcsdk49JllUWspSCOuGjXD0jxzCpCK3CO1j915k0DIERCN8_tCrFu1XDUNLMRQQLgkGbJ20RBmChDGybSvl0OFmS75dUL-wQQvfzfV6xRibUhrA0KJgq6apWyKm6Sdr10BYHfzIa1ItfmIu6bjpmdelz0g0YyvA8KfT7WGXNrt8Gx8QPRfzX1rEWHjBD4d1-QXalV22qfd7ktw4zCxOnyrQebOZ9mHPnrfttaHUINVWoPtNGZqJkl21aisScYZYTCEUqp5hlwWKqAdCueyOyhEoTCFTkgYbcVcOncKmLJJWoP4_VN22A&amp;ref=orjY4mGPRjk5boDnW0uvlrrd71vZw9kpQhL1gWAgy-HwIEL846XkqJUGlafKprSrJL6cnWdCRUAkajpXeqOLmNIlD1pZlBNPM-BUEopEgP7y31YUPlhSqDB3w0_LiXqFpCbWHZweEqijY13KocUHxCAGrpk2WmNbgJzQMwYK51ITwlJFtxEyrnQnHf3iUOPJExaZSquDFMv_wy5g5b9y_3LtSr0VG_2z_A-HHlBKOLhv7PkYBYoaNL0NI_-L0haI8MttwqanKhvCYZgs3rRsVA3xa7MEO0FjIxEsI670ekN8tIKlckDRUyaC5Hicdrwnce0td7FmHHu9Y60uKfALziIGKgGEVmhcBJDrCCOTeNMKYKT5NS1KIXabPQ6DDFkt0KFs73agHoAQC0jUnGsxD13aDqS0PBecd24XuVtCgbn4KQnCvLYAEXkvNWC1Mst7uk2HfdtvDGY&amp;l10n=ru&amp;cts=1473843561807&amp;mc=4.832630863292332" TargetMode="External"/><Relationship Id="rId5" Type="http://schemas.openxmlformats.org/officeDocument/2006/relationships/hyperlink" Target="http://yandex.ru/clck/jsredir?from=yandex.ru;search/;web;;&amp;text=&amp;etext=1178.rmIfZcBzHu87XHqWvZQ6uaEYfNjYUH481Vi9fB2LO8jn95AeVTDrnRES7k5VqqDDoSFdPxp6UTwgavhtoHI5sg.c7f477bd7af29ea35c9c11b8b091ff9d23be4d17&amp;uuid=&amp;state=PEtFfuTeVD4jaxywoSUvtB2i7c0_vxGdK36K8R-3EBWXJ0aR4KoyxnsLMaOeOxWxKVc5iu8jmyi5Cen1uEL4aARvbkoqZs4C&amp;data=UlNrNmk5WktYejR0eWJFYk1LdmtxckM1TXBOOS1KcEMxcnpkSEFpUDFLaXF1dENXdTBlS1ZkMjdqVG5DWVh2b2J3alNDcDVzQ3RMcTVhRDYwZzU0c3ZkTlU0X05nYTlH&amp;b64e=2&amp;sign=069ea10be1c6967961dda41f391803c5&amp;keyno=0&amp;cst=AiuY0DBWFJ5fN_r-AEszk5l7C6nI9jYl4ekedSptwOPzBLVdHYvB7sPq1HUd4Ys3kwFOL8PF9c7ViotEhseNhfzCag1EpDnCuRymQfTskmwU5LboscHa4bfHi_o3QPglxk4AsUvZn7kvL1tGb0eF1G1qptZYOok4vTnmmqhmVcVD_4P_6oFHx4tsSECF7l3GM9ennydRsOHlI6WrVNGh8RCY6pFp5-oLsJwNdt4x6JqCCPc2UN-mEVqsDB9Sdc12ukiKLOQk-raRMPzcTeGSN2WA7g3btBJm8yoapKlwFiG4TovD-FJw2V3VcGTtYXdu1btcsdk49JllUWspSCOuGjXD0jxzCpCK3CO1j915k0DIERCN8_tCrFu1XDUNLMRQQLgkGbJ20RBmChDGybSvl0OFmS75dUL-wQQvfzfV6xRibUhrA0KJgq6apWyKm6Sdr10BYHfzIa1ItfmIu6bjpmdelz0g0YyvA8KfT7WGXNrt8Gx8QPRfzX1rEWHjBD4d1-QXalV22qfd7ktw4zCxOnyrQebOZ9mHPnrfttaHUINVWoPtNGZqJkl21aisScYZYTCEUqp5hlwWKqAdCueyOyhEoTCFTkgYbcVcOncKmLJJWoP4_VN22A&amp;ref=orjY4mGPRjk5boDnW0uvlrrd71vZw9kpQhL1gWAgy-HwIEL846XkqJUGlafKprSrJL6cnWdCRUAkajpXeqOLmNIlD1pZlBNPM-BUEopEgP7y31YUPlhSqDB3w0_LiXqFpCbWHZweEqijY13KocUHxCAGrpk2WmNbgJzQMwYK51ITwlJFtxEyrnQnHf3iUOPJExaZSquDFMv_wy5g5b9y_3LtSr0VG_2z_A-HHlBKOLhv7PkYBYoaNL0NI_-L0haI8MttwqanKhvCYZgs3rRsVA3xa7MEO0FjIxEsI670ekN8tIKlckDRUyaC5Hicdrwnce0td7FmHHu9Y60uKfALziIGKgGEVmhcBJDrCCOTeNMKYKT5NS1KIXabPQ6DDFkt0KFs73agHoAQC0jUnGsxD13aDqS0PBecd24XuVtCgbn4KQnCvLYAEXkvNWC1Mst7uk2HfdtvDGY&amp;l10n=ru&amp;cts=1473843570499&amp;mc=4.87356470672459" TargetMode="External"/><Relationship Id="rId4" Type="http://schemas.openxmlformats.org/officeDocument/2006/relationships/hyperlink" Target="http://sovettebe.ru/zdorovie/smeytes-na-zdorov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frazy.su/wp-content/uploads/2016/03/48512212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frazy.su/wp-content/uploads/2016/03/485122121.jp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ovettebe.ru/wp-content/uploads/2012/03/smeh-i-zdorove..jpe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ovettebe.ru/wp-content/uploads/2012/03/smeh-i-zdorove-kloun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sovettebe.ru/wp-content/uploads/2012/03/smeh-i-zdorove1.jpe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edweb.ru/upload/news/2-7-12/%D0%A1%D0%BC%D0%B5%D1%85%20%D0%B7%D0%B0%D0%BB%D0%BE%D0%B6%D0%B5%D0%BD%20%D0%B2%20%D0%BF%D1%80%D0%B8%D1%80%D0%BE%D0%B4%D0%B5%20%D1%87%D0%B5%D0%BB%D0%BE%D0%B2%D0%B5%D0%BA%D0%B0_shutterstock_782451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2257"/>
            <a:ext cx="8928992" cy="668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2691731"/>
          </a:xfrm>
        </p:spPr>
        <p:txBody>
          <a:bodyPr>
            <a:normAutofit fontScale="90000"/>
          </a:bodyPr>
          <a:lstStyle/>
          <a:p>
            <a:r>
              <a:rPr lang="ru-RU" sz="6600" dirty="0">
                <a:solidFill>
                  <a:srgbClr val="FF0000"/>
                </a:solidFill>
                <a:latin typeface="Comic Sans MS" panose="030F0702030302020204" pitchFamily="66" charset="0"/>
              </a:rPr>
              <a:t>«Смех-здоровье нации!»</a:t>
            </a:r>
            <a:r>
              <a:rPr lang="ru-RU" dirty="0">
                <a:latin typeface="Comic Sans MS" panose="030F0702030302020204" pitchFamily="66" charset="0"/>
              </a:rPr>
              <a:t/>
            </a:r>
            <a:br>
              <a:rPr lang="ru-RU" dirty="0">
                <a:latin typeface="Comic Sans MS" panose="030F0702030302020204" pitchFamily="66" charset="0"/>
              </a:rPr>
            </a:b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96812"/>
            <a:ext cx="6400800" cy="298451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9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70160033"/>
              </p:ext>
            </p:extLst>
          </p:nvPr>
        </p:nvGraphicFramePr>
        <p:xfrm>
          <a:off x="323528" y="692696"/>
          <a:ext cx="7416824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5960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21550629"/>
              </p:ext>
            </p:extLst>
          </p:nvPr>
        </p:nvGraphicFramePr>
        <p:xfrm>
          <a:off x="683568" y="404664"/>
          <a:ext cx="7200800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9471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20688"/>
            <a:ext cx="66247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Исследование психолога Л. В. Карасева показало, </a:t>
            </a:r>
            <a:r>
              <a:rPr lang="ru-RU" sz="2400" dirty="0"/>
              <a:t>что до 400 раз в день улыбаются дети, тогда как взрослые, всего 10—15 раз. 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972734631"/>
              </p:ext>
            </p:extLst>
          </p:nvPr>
        </p:nvGraphicFramePr>
        <p:xfrm>
          <a:off x="899592" y="2708920"/>
          <a:ext cx="6768752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098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ех является лучшим лекарством для нашего здоровья, причём, абсолютно безвредным и совершенно бесплатным.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7128792" cy="43924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201314"/>
            <a:ext cx="777686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Book Antiqua" panose="02040602050305030304" pitchFamily="18" charset="0"/>
              </a:rPr>
              <a:t/>
            </a:r>
            <a:br>
              <a:rPr lang="ru-RU" dirty="0">
                <a:latin typeface="Book Antiqua" panose="02040602050305030304" pitchFamily="18" charset="0"/>
              </a:rPr>
            </a:br>
            <a:r>
              <a:rPr lang="ru-RU" sz="3200" dirty="0">
                <a:latin typeface="Book Antiqua" panose="02040602050305030304" pitchFamily="18" charset="0"/>
              </a:rPr>
              <a:t>Улыбайтесь почаще и помните, что это ещё и очень полезно для Вашего </a:t>
            </a:r>
            <a:r>
              <a:rPr lang="ru-RU" sz="3200" dirty="0" smtClean="0">
                <a:latin typeface="Book Antiqua" panose="02040602050305030304" pitchFamily="18" charset="0"/>
              </a:rPr>
              <a:t>здоровья!!!</a:t>
            </a:r>
            <a:endParaRPr lang="ru-RU" sz="32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881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147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Литература: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628800"/>
            <a:ext cx="65527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1) В.И</a:t>
            </a:r>
            <a:r>
              <a:rPr lang="ru-RU" dirty="0"/>
              <a:t>. Даль «Толковый словарь русского языка», ЭКСМО, 2015 г.</a:t>
            </a:r>
          </a:p>
          <a:p>
            <a:pPr lvl="0"/>
            <a:r>
              <a:rPr lang="ru-RU" dirty="0" smtClean="0"/>
              <a:t>2) Газета </a:t>
            </a:r>
            <a:r>
              <a:rPr lang="ru-RU" dirty="0"/>
              <a:t>«Аргументы и факты», Чувство юмора помогает в лечении, карьере и любви. Эксперт о пользе смеха. 01.04.2011</a:t>
            </a:r>
          </a:p>
          <a:p>
            <a:pPr lvl="0"/>
            <a:r>
              <a:rPr lang="ru-RU" dirty="0" smtClean="0"/>
              <a:t>3) И</a:t>
            </a:r>
            <a:r>
              <a:rPr lang="ru-RU" dirty="0"/>
              <a:t>. А. </a:t>
            </a:r>
            <a:r>
              <a:rPr lang="ru-RU" dirty="0" err="1"/>
              <a:t>Стернин</a:t>
            </a:r>
            <a:r>
              <a:rPr lang="ru-RU" dirty="0"/>
              <a:t> «Русское и финское коммуникативное поведение», Воронеж: Изд-во ВГТУ, 2000. С.59- 61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4)Л.В</a:t>
            </a:r>
            <a:r>
              <a:rPr lang="ru-RU" dirty="0"/>
              <a:t>. Карасев «Феноменология смеха // Человек». –. - № 2. –С.175-183.</a:t>
            </a:r>
          </a:p>
          <a:p>
            <a:pPr lvl="0"/>
            <a:r>
              <a:rPr lang="ru-RU" dirty="0"/>
              <a:t>5</a:t>
            </a:r>
            <a:r>
              <a:rPr lang="ru-RU" dirty="0" smtClean="0"/>
              <a:t>) С</a:t>
            </a:r>
            <a:r>
              <a:rPr lang="ru-RU" dirty="0"/>
              <a:t>. И. Ожегов «Словарь русского языка», Оникс, 2010 г.</a:t>
            </a:r>
          </a:p>
          <a:p>
            <a:pPr lvl="0"/>
            <a:r>
              <a:rPr lang="ru-RU" dirty="0"/>
              <a:t>6</a:t>
            </a:r>
            <a:r>
              <a:rPr lang="ru-RU" dirty="0" smtClean="0"/>
              <a:t>) Э</a:t>
            </a:r>
            <a:r>
              <a:rPr lang="ru-RU" dirty="0"/>
              <a:t>. </a:t>
            </a:r>
            <a:r>
              <a:rPr lang="ru-RU" dirty="0" err="1"/>
              <a:t>Борохов</a:t>
            </a:r>
            <a:r>
              <a:rPr lang="ru-RU" dirty="0"/>
              <a:t> "</a:t>
            </a:r>
            <a:r>
              <a:rPr lang="ru-RU" dirty="0">
                <a:hlinkClick r:id="rId2"/>
              </a:rPr>
              <a:t>Энциклопедия афоризмов</a:t>
            </a:r>
            <a:r>
              <a:rPr lang="ru-RU" dirty="0"/>
              <a:t>». Москва: Изд-во </a:t>
            </a:r>
            <a:r>
              <a:rPr lang="en-US" dirty="0"/>
              <a:t>ACT</a:t>
            </a:r>
            <a:r>
              <a:rPr lang="ru-RU" dirty="0"/>
              <a:t>, 2004, с.61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Интернет ресурсы:</a:t>
            </a:r>
          </a:p>
          <a:p>
            <a:r>
              <a:rPr lang="ru-RU" dirty="0"/>
              <a:t> </a:t>
            </a:r>
          </a:p>
          <a:p>
            <a:pPr lvl="0"/>
            <a:r>
              <a:rPr lang="ru-RU" dirty="0">
                <a:hlinkClick r:id="rId3"/>
              </a:rPr>
              <a:t>7</a:t>
            </a:r>
            <a:r>
              <a:rPr lang="ru-RU" dirty="0" smtClean="0">
                <a:hlinkClick r:id="rId3"/>
              </a:rPr>
              <a:t>) </a:t>
            </a:r>
            <a:r>
              <a:rPr lang="en-US" dirty="0" err="1" smtClean="0">
                <a:hlinkClick r:id="rId3"/>
              </a:rPr>
              <a:t>sovettebe.ru</a:t>
            </a:r>
            <a:r>
              <a:rPr lang="en-US" dirty="0" err="1" smtClean="0"/>
              <a:t>›</a:t>
            </a:r>
            <a:r>
              <a:rPr lang="en-US" dirty="0" err="1" smtClean="0">
                <a:hlinkClick r:id="rId4"/>
              </a:rPr>
              <a:t>zdorovie</a:t>
            </a:r>
            <a:r>
              <a:rPr lang="en-US" dirty="0" smtClean="0">
                <a:hlinkClick r:id="rId4"/>
              </a:rPr>
              <a:t>/</a:t>
            </a:r>
            <a:r>
              <a:rPr lang="en-US" dirty="0" err="1" smtClean="0">
                <a:hlinkClick r:id="rId4"/>
              </a:rPr>
              <a:t>smeytes-na-zdorove</a:t>
            </a:r>
            <a:r>
              <a:rPr lang="en-US" dirty="0">
                <a:hlinkClick r:id="rId4"/>
              </a:rPr>
              <a:t>/</a:t>
            </a:r>
            <a:endParaRPr lang="ru-RU" dirty="0"/>
          </a:p>
          <a:p>
            <a:pPr lvl="0"/>
            <a:r>
              <a:rPr lang="ru-RU" dirty="0">
                <a:hlinkClick r:id="rId5"/>
              </a:rPr>
              <a:t>8</a:t>
            </a:r>
            <a:r>
              <a:rPr lang="ru-RU" dirty="0" smtClean="0">
                <a:hlinkClick r:id="rId5"/>
              </a:rPr>
              <a:t>) frazy.su</a:t>
            </a:r>
            <a:r>
              <a:rPr lang="ru-RU" dirty="0"/>
              <a:t>›</a:t>
            </a:r>
            <a:r>
              <a:rPr lang="ru-RU" dirty="0">
                <a:hlinkClick r:id="rId6"/>
              </a:rPr>
              <a:t>…smeh…zhizn-tsitatyi-i-aforizmyi.html</a:t>
            </a:r>
            <a:endParaRPr lang="ru-RU" dirty="0"/>
          </a:p>
          <a:p>
            <a:r>
              <a:rPr lang="ru-RU" dirty="0">
                <a:hlinkClick r:id="rId7"/>
              </a:rPr>
              <a:t>9</a:t>
            </a:r>
            <a:r>
              <a:rPr lang="ru-RU" dirty="0" smtClean="0">
                <a:hlinkClick r:id="rId7"/>
              </a:rPr>
              <a:t>) </a:t>
            </a:r>
            <a:r>
              <a:rPr lang="ro-RO" dirty="0" smtClean="0">
                <a:hlinkClick r:id="rId7"/>
              </a:rPr>
              <a:t>informio.ru</a:t>
            </a:r>
            <a:r>
              <a:rPr lang="ro-RO" dirty="0" smtClean="0"/>
              <a:t>›</a:t>
            </a:r>
            <a:r>
              <a:rPr lang="ro-RO" dirty="0" smtClean="0">
                <a:hlinkClick r:id="rId8"/>
              </a:rPr>
              <a:t>publications/id1245/Vlijanie-smeha…na</a:t>
            </a:r>
            <a:r>
              <a:rPr lang="ro-RO" dirty="0">
                <a:hlinkClick r:id="rId8"/>
              </a:rPr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9449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3928" y="266690"/>
            <a:ext cx="5040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u="sng" dirty="0" smtClean="0">
              <a:latin typeface="Comic Sans MS" panose="030F0702030302020204" pitchFamily="66" charset="0"/>
            </a:endParaRPr>
          </a:p>
          <a:p>
            <a:endParaRPr lang="ru-RU" sz="2000" u="sng" dirty="0">
              <a:latin typeface="Comic Sans MS" panose="030F0702030302020204" pitchFamily="66" charset="0"/>
            </a:endParaRPr>
          </a:p>
          <a:p>
            <a:r>
              <a:rPr lang="ru-RU" sz="2800" u="sng" dirty="0" smtClean="0">
                <a:latin typeface="Comic Sans MS" panose="030F0702030302020204" pitchFamily="66" charset="0"/>
              </a:rPr>
              <a:t>Смех </a:t>
            </a:r>
            <a:r>
              <a:rPr lang="ru-RU" sz="2800" u="sng" dirty="0">
                <a:latin typeface="Comic Sans MS" panose="030F0702030302020204" pitchFamily="66" charset="0"/>
              </a:rPr>
              <a:t>является лучшим лекарством для нашего здоровья, причём, абсолютно безвредным и совершенно бесплатным</a:t>
            </a:r>
            <a:r>
              <a:rPr lang="ru-RU" sz="2800" u="sng" dirty="0" smtClean="0">
                <a:latin typeface="Comic Sans MS" panose="030F0702030302020204" pitchFamily="66" charset="0"/>
              </a:rPr>
              <a:t>.</a:t>
            </a:r>
            <a:endParaRPr lang="ru-RU" sz="2800" u="sng" dirty="0">
              <a:latin typeface="Comic Sans MS" panose="030F0702030302020204" pitchFamily="66" charset="0"/>
            </a:endParaRPr>
          </a:p>
        </p:txBody>
      </p:sp>
      <p:pic>
        <p:nvPicPr>
          <p:cNvPr id="6" name="Рисунок 5" descr="Мужчина и женщина смеются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61048"/>
            <a:ext cx="4032448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www.playcast.ru/uploads/2016/03/31/180762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210609"/>
            <a:ext cx="3923926" cy="297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uaua.info/pictures_ckfinder/images/kinderlaerm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56992"/>
            <a:ext cx="4608512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27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691276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FFFF00"/>
                </a:solidFill>
              </a:rPr>
              <a:t>Гипотеза</a:t>
            </a:r>
            <a:r>
              <a:rPr lang="ru-RU" sz="2400" dirty="0" smtClean="0">
                <a:solidFill>
                  <a:srgbClr val="FFFF00"/>
                </a:solidFill>
              </a:rPr>
              <a:t>: 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смех это ЧУДО лекарство- </a:t>
            </a:r>
            <a:r>
              <a:rPr lang="ru-RU" sz="2400" dirty="0">
                <a:solidFill>
                  <a:srgbClr val="FFFF00"/>
                </a:solidFill>
              </a:rPr>
              <a:t>оно бесплатное, не горькое, как таблетки и вообще имеет массу приятных моментов.</a:t>
            </a:r>
          </a:p>
          <a:p>
            <a:pPr algn="ctr"/>
            <a:r>
              <a:rPr lang="ru-RU" sz="2400" b="1" i="1" u="sng" dirty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2400" b="1" i="1" u="sng" dirty="0" smtClean="0">
                <a:solidFill>
                  <a:schemeClr val="accent2">
                    <a:lumMod val="75000"/>
                  </a:schemeClr>
                </a:solidFill>
              </a:rPr>
              <a:t>Цель</a:t>
            </a: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определить 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влияние улыбки и смеха на жизнь и здоровье человека.</a:t>
            </a:r>
          </a:p>
          <a:p>
            <a:pPr algn="ctr"/>
            <a:r>
              <a:rPr lang="ru-RU" sz="2400" b="1" i="1" u="sng" dirty="0">
                <a:solidFill>
                  <a:srgbClr val="7030A0"/>
                </a:solidFill>
              </a:rPr>
              <a:t>Задачи</a:t>
            </a:r>
            <a:r>
              <a:rPr lang="ru-RU" sz="2400" b="1" i="1" dirty="0">
                <a:solidFill>
                  <a:srgbClr val="7030A0"/>
                </a:solidFill>
              </a:rPr>
              <a:t>: </a:t>
            </a:r>
          </a:p>
          <a:p>
            <a:r>
              <a:rPr lang="ru-RU" sz="2400" dirty="0">
                <a:solidFill>
                  <a:srgbClr val="7030A0"/>
                </a:solidFill>
              </a:rPr>
              <a:t>1) Выяснить, что такое смех; оценить важность улыбки и смеха для человека в цитатах и афоризмах;</a:t>
            </a:r>
          </a:p>
          <a:p>
            <a:r>
              <a:rPr lang="ru-RU" sz="2400" dirty="0">
                <a:solidFill>
                  <a:srgbClr val="7030A0"/>
                </a:solidFill>
              </a:rPr>
              <a:t>2) Доказать его влияние на психическое и физическое здоровье человека; </a:t>
            </a:r>
          </a:p>
          <a:p>
            <a:r>
              <a:rPr lang="ru-RU" sz="2400" dirty="0">
                <a:solidFill>
                  <a:srgbClr val="7030A0"/>
                </a:solidFill>
              </a:rPr>
              <a:t>2) Выяснить роль </a:t>
            </a:r>
            <a:r>
              <a:rPr lang="ru-RU" sz="2400" dirty="0" err="1">
                <a:solidFill>
                  <a:srgbClr val="7030A0"/>
                </a:solidFill>
              </a:rPr>
              <a:t>смехотерапии</a:t>
            </a:r>
            <a:r>
              <a:rPr lang="ru-RU" sz="2400" dirty="0">
                <a:solidFill>
                  <a:srgbClr val="7030A0"/>
                </a:solidFill>
              </a:rPr>
              <a:t> и других способов лечением с помощью смеха;</a:t>
            </a:r>
          </a:p>
          <a:p>
            <a:r>
              <a:rPr lang="ru-RU" sz="2400" dirty="0">
                <a:solidFill>
                  <a:srgbClr val="7030A0"/>
                </a:solidFill>
              </a:rPr>
              <a:t>3) Провести анкетирование и узнать, как часто улыбаются ученики нашего класса и взрослые люди; </a:t>
            </a:r>
          </a:p>
        </p:txBody>
      </p:sp>
    </p:spTree>
    <p:extLst>
      <p:ext uri="{BB962C8B-B14F-4D97-AF65-F5344CB8AC3E}">
        <p14:creationId xmlns:p14="http://schemas.microsoft.com/office/powerpoint/2010/main" val="1135536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442" y="110549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7708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Пока мы смеёмся — с нами всё в порядке</a:t>
            </a:r>
            <a:r>
              <a:rPr lang="ru-RU" b="1" i="1" dirty="0"/>
              <a:t> (</a:t>
            </a:r>
            <a:r>
              <a:rPr lang="ru-RU" b="1" i="1" dirty="0" err="1"/>
              <a:t>Сол</a:t>
            </a:r>
            <a:r>
              <a:rPr lang="ru-RU" b="1" i="1" dirty="0"/>
              <a:t> Беллоу).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197768"/>
            <a:ext cx="8229600" cy="710952"/>
          </a:xfrm>
        </p:spPr>
        <p:txBody>
          <a:bodyPr/>
          <a:lstStyle/>
          <a:p>
            <a:r>
              <a:rPr lang="ru-RU" dirty="0" smtClean="0"/>
              <a:t>Цитаты и афоризмы</a:t>
            </a:r>
            <a:endParaRPr lang="ru-RU" dirty="0"/>
          </a:p>
        </p:txBody>
      </p:sp>
      <p:pic>
        <p:nvPicPr>
          <p:cNvPr id="8" name="Рисунок 7" descr="Мужчина и женщина смеются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11611"/>
            <a:ext cx="4140968" cy="375194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94897" y="191161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Смех – это солнце: оно прогоняет зиму с человеческого лица.</a:t>
            </a:r>
          </a:p>
          <a:p>
            <a:r>
              <a:rPr lang="ru-RU" b="1" i="1" dirty="0" smtClean="0"/>
              <a:t>(В</a:t>
            </a:r>
            <a:r>
              <a:rPr lang="ru-RU" b="1" i="1" dirty="0"/>
              <a:t>. </a:t>
            </a:r>
            <a:r>
              <a:rPr lang="ru-RU" b="1" i="1" dirty="0" smtClean="0"/>
              <a:t>Гюго)</a:t>
            </a:r>
            <a:endParaRPr lang="ru-RU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4897" y="520188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«Смех – короткие характерные голосовые звуки, выражающие веселье, радость, удовольствие</a:t>
            </a:r>
            <a:r>
              <a:rPr lang="ru-RU" dirty="0" smtClean="0"/>
              <a:t>» (С. И. Ожегов)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86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Gabriola" panose="04040605051002020D02" pitchFamily="82" charset="0"/>
              </a:rPr>
              <a:t>Г</a:t>
            </a:r>
            <a:r>
              <a:rPr lang="ru-RU" dirty="0" smtClean="0">
                <a:latin typeface="Gabriola" panose="04040605051002020D02" pitchFamily="82" charset="0"/>
              </a:rPr>
              <a:t>ромкий </a:t>
            </a:r>
            <a:r>
              <a:rPr lang="ru-RU" dirty="0">
                <a:latin typeface="Gabriola" panose="04040605051002020D02" pitchFamily="82" charset="0"/>
              </a:rPr>
              <a:t>смех  является  большой физической </a:t>
            </a:r>
            <a:r>
              <a:rPr lang="ru-RU" dirty="0" smtClean="0">
                <a:latin typeface="Gabriola" panose="04040605051002020D02" pitchFamily="82" charset="0"/>
              </a:rPr>
              <a:t>нагрузкой!</a:t>
            </a:r>
            <a:endParaRPr lang="ru-RU" dirty="0">
              <a:latin typeface="Gabriola" panose="04040605051002020D02" pitchFamily="82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1853799"/>
              </p:ext>
            </p:extLst>
          </p:nvPr>
        </p:nvGraphicFramePr>
        <p:xfrm>
          <a:off x="107504" y="1412776"/>
          <a:ext cx="7920880" cy="5256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304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19256" cy="14401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Gabriola" panose="04040605051002020D02" pitchFamily="82" charset="0"/>
                <a:cs typeface="Leelawadee UI Semilight" panose="020B0402040204020203" pitchFamily="34" charset="-34"/>
              </a:rPr>
              <a:t>изменения на </a:t>
            </a:r>
            <a:r>
              <a:rPr lang="ru-RU" b="1" dirty="0">
                <a:latin typeface="Gabriola" panose="04040605051002020D02" pitchFamily="82" charset="0"/>
                <a:cs typeface="Leelawadee UI Semilight" panose="020B0402040204020203" pitchFamily="34" charset="-34"/>
              </a:rPr>
              <a:t>химическом </a:t>
            </a:r>
            <a:r>
              <a:rPr lang="ru-RU" b="1" dirty="0" smtClean="0">
                <a:latin typeface="Gabriola" panose="04040605051002020D02" pitchFamily="82" charset="0"/>
                <a:cs typeface="Leelawadee UI Semilight" panose="020B0402040204020203" pitchFamily="34" charset="-34"/>
              </a:rPr>
              <a:t>уровне:</a:t>
            </a:r>
            <a:endParaRPr lang="ru-RU" b="1" dirty="0">
              <a:latin typeface="Gabriola" panose="04040605051002020D02" pitchFamily="82" charset="0"/>
              <a:cs typeface="Leelawadee UI Semilight" panose="020B0402040204020203" pitchFamily="34" charset="-34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391270"/>
              </p:ext>
            </p:extLst>
          </p:nvPr>
        </p:nvGraphicFramePr>
        <p:xfrm>
          <a:off x="0" y="1628800"/>
          <a:ext cx="9144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496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Методы лечения с помощью смеха: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Смехотерапия</a:t>
            </a:r>
            <a:endParaRPr lang="ru-RU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15816" y="4447565"/>
            <a:ext cx="43924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1) Групповая </a:t>
            </a:r>
            <a:r>
              <a:rPr kumimoji="0" lang="ru-RU" altLang="ru-RU" b="0" i="1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смехотерапия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4" descr="Смех является лучшим лекарством для нашего здоровья, причём, абсолютно безвредным и совершенно бесплатным.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35959"/>
            <a:ext cx="6480720" cy="402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48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5000">
              <a:schemeClr val="bg2">
                <a:tint val="78000"/>
                <a:satMod val="220000"/>
              </a:schemeClr>
            </a:gs>
            <a:gs pos="100000">
              <a:schemeClr val="bg2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548680"/>
            <a:ext cx="4824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/>
              <a:t>Доктор-клоун</a:t>
            </a:r>
            <a:endParaRPr lang="ru-RU" sz="3600" dirty="0"/>
          </a:p>
        </p:txBody>
      </p:sp>
      <p:pic>
        <p:nvPicPr>
          <p:cNvPr id="3" name="Рисунок 2" descr="Смех является лучшим лекарством для нашего здоровья, причём, абсолютно безвредным и совершенно бесплатным.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6624736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62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мех является лучшим лекарством для нашего здоровья, причём, абсолютно безвредным и совершенно бесплатным.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6624736" cy="482453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269410" y="472316"/>
            <a:ext cx="4680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/>
              <a:t>Весёлая </a:t>
            </a:r>
            <a:r>
              <a:rPr lang="ru-RU" sz="3200" i="1" dirty="0"/>
              <a:t>йога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1250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495</TotalTime>
  <Words>327</Words>
  <Application>Microsoft Office PowerPoint</Application>
  <PresentationFormat>Экран (4:3)</PresentationFormat>
  <Paragraphs>60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Book Antiqua</vt:lpstr>
      <vt:lpstr>Comic Sans MS</vt:lpstr>
      <vt:lpstr>Gabriola</vt:lpstr>
      <vt:lpstr>Leelawadee UI Semilight</vt:lpstr>
      <vt:lpstr>Times New Roman</vt:lpstr>
      <vt:lpstr>Trebuchet MS</vt:lpstr>
      <vt:lpstr>Verdana</vt:lpstr>
      <vt:lpstr>Wingdings</vt:lpstr>
      <vt:lpstr>Wingdings 2</vt:lpstr>
      <vt:lpstr>Изящная</vt:lpstr>
      <vt:lpstr>«Смех-здоровье нации!» </vt:lpstr>
      <vt:lpstr>Презентация PowerPoint</vt:lpstr>
      <vt:lpstr>Презентация PowerPoint</vt:lpstr>
      <vt:lpstr>Цитаты и афоризмы</vt:lpstr>
      <vt:lpstr>Громкий смех  является  большой физической нагрузкой!</vt:lpstr>
      <vt:lpstr>изменения на химическом уровне:</vt:lpstr>
      <vt:lpstr>Методы лечения с помощью смеха:   Смехотерапия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Литература: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user2</cp:lastModifiedBy>
  <cp:revision>35</cp:revision>
  <dcterms:created xsi:type="dcterms:W3CDTF">2016-11-10T08:58:54Z</dcterms:created>
  <dcterms:modified xsi:type="dcterms:W3CDTF">2019-04-30T06:51:44Z</dcterms:modified>
</cp:coreProperties>
</file>