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20" r:id="rId1"/>
  </p:sldMasterIdLst>
  <p:notesMasterIdLst>
    <p:notesMasterId r:id="rId9"/>
  </p:notesMasterIdLst>
  <p:sldIdLst>
    <p:sldId id="266" r:id="rId2"/>
    <p:sldId id="289" r:id="rId3"/>
    <p:sldId id="325" r:id="rId4"/>
    <p:sldId id="327" r:id="rId5"/>
    <p:sldId id="328" r:id="rId6"/>
    <p:sldId id="324" r:id="rId7"/>
    <p:sldId id="30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139" autoAdjust="0"/>
  </p:normalViewPr>
  <p:slideViewPr>
    <p:cSldViewPr>
      <p:cViewPr varScale="1">
        <p:scale>
          <a:sx n="69" d="100"/>
          <a:sy n="69" d="100"/>
        </p:scale>
        <p:origin x="-1416" y="-90"/>
      </p:cViewPr>
      <p:guideLst>
        <p:guide orient="horz" pos="4319"/>
        <p:guide/>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B3A3E5-7F11-4371-ADD1-E75A97D8C01A}" type="datetimeFigureOut">
              <a:rPr lang="ru-RU" smtClean="0"/>
              <a:pPr/>
              <a:t>04.05.2019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6B2894-D3B1-4C13-8632-CFD78DF676E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F9467AB-A1E5-4FAD-836D-0560EDB78ECD}" type="datetimeFigureOut">
              <a:rPr lang="ru-RU" smtClean="0"/>
              <a:pPr/>
              <a:t>04.05.2019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5D75DE41-08B8-4EAD-BCF3-9C3C803B732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F9467AB-A1E5-4FAD-836D-0560EDB78ECD}" type="datetimeFigureOut">
              <a:rPr lang="ru-RU" smtClean="0"/>
              <a:pPr/>
              <a:t>04.05.2019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F9467AB-A1E5-4FAD-836D-0560EDB78ECD}" type="datetimeFigureOut">
              <a:rPr lang="ru-RU" smtClean="0"/>
              <a:pPr/>
              <a:t>04.05.2019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F9467AB-A1E5-4FAD-836D-0560EDB78ECD}" type="datetimeFigureOut">
              <a:rPr lang="ru-RU" smtClean="0"/>
              <a:pPr/>
              <a:t>04.05.2019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F9467AB-A1E5-4FAD-836D-0560EDB78ECD}" type="datetimeFigureOut">
              <a:rPr lang="ru-RU" smtClean="0"/>
              <a:pPr/>
              <a:t>04.05.2019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5DE41-08B8-4EAD-BCF3-9C3C803B732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F9467AB-A1E5-4FAD-836D-0560EDB78ECD}" type="datetimeFigureOut">
              <a:rPr lang="ru-RU" smtClean="0"/>
              <a:pPr/>
              <a:t>04.05.2019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F9467AB-A1E5-4FAD-836D-0560EDB78ECD}" type="datetimeFigureOut">
              <a:rPr lang="ru-RU" smtClean="0"/>
              <a:pPr/>
              <a:t>04.05.2019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F9467AB-A1E5-4FAD-836D-0560EDB78ECD}" type="datetimeFigureOut">
              <a:rPr lang="ru-RU" smtClean="0"/>
              <a:pPr/>
              <a:t>04.05.2019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F9467AB-A1E5-4FAD-836D-0560EDB78ECD}" type="datetimeFigureOut">
              <a:rPr lang="ru-RU" smtClean="0"/>
              <a:pPr/>
              <a:t>04.05.2019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F9467AB-A1E5-4FAD-836D-0560EDB78ECD}" type="datetimeFigureOut">
              <a:rPr lang="ru-RU" smtClean="0"/>
              <a:pPr/>
              <a:t>04.05.2019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75DE41-08B8-4EAD-BCF3-9C3C803B732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F9467AB-A1E5-4FAD-836D-0560EDB78ECD}" type="datetimeFigureOut">
              <a:rPr lang="ru-RU" smtClean="0"/>
              <a:pPr/>
              <a:t>04.05.2019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5D75DE41-08B8-4EAD-BCF3-9C3C803B7322}"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F9467AB-A1E5-4FAD-836D-0560EDB78ECD}" type="datetimeFigureOut">
              <a:rPr lang="ru-RU" smtClean="0"/>
              <a:pPr/>
              <a:t>04.05.2019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D75DE41-08B8-4EAD-BCF3-9C3C803B7322}"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endParaRPr lang="ru-RU" sz="3200" dirty="0"/>
          </a:p>
        </p:txBody>
      </p:sp>
      <p:sp>
        <p:nvSpPr>
          <p:cNvPr id="5" name="Содержимое 4"/>
          <p:cNvSpPr>
            <a:spLocks noGrp="1"/>
          </p:cNvSpPr>
          <p:nvPr>
            <p:ph idx="1"/>
          </p:nvPr>
        </p:nvSpPr>
        <p:spPr/>
        <p:txBody>
          <a:bodyPr>
            <a:normAutofit fontScale="85000" lnSpcReduction="20000"/>
          </a:bodyPr>
          <a:lstStyle/>
          <a:p>
            <a:endParaRPr lang="en-US" dirty="0" smtClean="0">
              <a:solidFill>
                <a:srgbClr val="0000FF"/>
              </a:solidFill>
              <a:latin typeface="Times New Roman" pitchFamily="18" charset="0"/>
              <a:cs typeface="Times New Roman" pitchFamily="18" charset="0"/>
            </a:endParaRPr>
          </a:p>
          <a:p>
            <a:endParaRPr lang="en-US" dirty="0" smtClean="0">
              <a:solidFill>
                <a:srgbClr val="0000FF"/>
              </a:solidFill>
              <a:latin typeface="Times New Roman" pitchFamily="18" charset="0"/>
              <a:cs typeface="Times New Roman" pitchFamily="18" charset="0"/>
            </a:endParaRPr>
          </a:p>
          <a:p>
            <a:pPr algn="ctr">
              <a:buNone/>
            </a:pPr>
            <a:r>
              <a:rPr lang="ru-RU" sz="5200" dirty="0" smtClean="0">
                <a:solidFill>
                  <a:srgbClr val="FF0000"/>
                </a:solidFill>
                <a:latin typeface="Times New Roman" pitchFamily="18" charset="0"/>
                <a:cs typeface="Times New Roman" pitchFamily="18" charset="0"/>
              </a:rPr>
              <a:t> «Организация детской жизнедеятельности воспитанников через игру»</a:t>
            </a:r>
            <a:endParaRPr lang="en-US" sz="4700" dirty="0" smtClean="0">
              <a:solidFill>
                <a:srgbClr val="0000FF"/>
              </a:solidFill>
              <a:latin typeface="Times New Roman" pitchFamily="18" charset="0"/>
              <a:cs typeface="Times New Roman" pitchFamily="18" charset="0"/>
            </a:endParaRPr>
          </a:p>
          <a:p>
            <a:endParaRPr lang="en-US" dirty="0" smtClean="0">
              <a:solidFill>
                <a:srgbClr val="0000FF"/>
              </a:solidFill>
              <a:latin typeface="Times New Roman" pitchFamily="18" charset="0"/>
              <a:cs typeface="Times New Roman" pitchFamily="18" charset="0"/>
            </a:endParaRPr>
          </a:p>
          <a:p>
            <a:endParaRPr lang="en-US" dirty="0" smtClean="0">
              <a:solidFill>
                <a:srgbClr val="0000FF"/>
              </a:solidFill>
              <a:latin typeface="Times New Roman" pitchFamily="18" charset="0"/>
              <a:cs typeface="Times New Roman" pitchFamily="18" charset="0"/>
            </a:endParaRPr>
          </a:p>
          <a:p>
            <a:endParaRPr lang="en-US" dirty="0" smtClean="0">
              <a:solidFill>
                <a:srgbClr val="0000FF"/>
              </a:solidFill>
              <a:latin typeface="Times New Roman" pitchFamily="18" charset="0"/>
              <a:cs typeface="Times New Roman" pitchFamily="18" charset="0"/>
            </a:endParaRPr>
          </a:p>
          <a:p>
            <a:endParaRPr lang="en-US" dirty="0" smtClean="0">
              <a:solidFill>
                <a:srgbClr val="0000FF"/>
              </a:solidFill>
              <a:latin typeface="Times New Roman" pitchFamily="18" charset="0"/>
              <a:cs typeface="Times New Roman" pitchFamily="18" charset="0"/>
            </a:endParaRPr>
          </a:p>
          <a:p>
            <a:r>
              <a:rPr lang="ru-RU" dirty="0" smtClean="0">
                <a:solidFill>
                  <a:srgbClr val="0000FF"/>
                </a:solidFill>
                <a:latin typeface="Times New Roman" pitchFamily="18" charset="0"/>
                <a:cs typeface="Times New Roman" pitchFamily="18" charset="0"/>
              </a:rPr>
              <a:t>Подготовила </a:t>
            </a:r>
            <a:r>
              <a:rPr lang="ru-RU" dirty="0" smtClean="0">
                <a:solidFill>
                  <a:srgbClr val="0000FF"/>
                </a:solidFill>
                <a:latin typeface="Times New Roman" pitchFamily="18" charset="0"/>
                <a:cs typeface="Times New Roman" pitchFamily="18" charset="0"/>
              </a:rPr>
              <a:t> С.В.. </a:t>
            </a:r>
            <a:r>
              <a:rPr lang="ru-RU" dirty="0" err="1" smtClean="0">
                <a:solidFill>
                  <a:srgbClr val="0000FF"/>
                </a:solidFill>
                <a:latin typeface="Times New Roman" pitchFamily="18" charset="0"/>
                <a:cs typeface="Times New Roman" pitchFamily="18" charset="0"/>
              </a:rPr>
              <a:t>Гармаева</a:t>
            </a:r>
            <a:r>
              <a:rPr lang="ru-RU" dirty="0" smtClean="0">
                <a:solidFill>
                  <a:srgbClr val="0000FF"/>
                </a:solidFill>
                <a:latin typeface="Times New Roman" pitchFamily="18" charset="0"/>
                <a:cs typeface="Times New Roman" pitchFamily="18" charset="0"/>
              </a:rPr>
              <a:t>, воспитатель МБДОУ детский сад №3  «Солнышко»</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000" b="1" dirty="0" smtClean="0">
                <a:latin typeface="Times New Roman" pitchFamily="18" charset="0"/>
                <a:cs typeface="Times New Roman" pitchFamily="18" charset="0"/>
              </a:rPr>
              <a:t> </a:t>
            </a:r>
            <a:endParaRPr lang="ru-RU" sz="4000"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692696"/>
            <a:ext cx="8229600" cy="5631904"/>
          </a:xfrm>
        </p:spPr>
        <p:txBody>
          <a:bodyPr>
            <a:normAutofit fontScale="25000" lnSpcReduction="20000"/>
          </a:bodyPr>
          <a:lstStyle/>
          <a:p>
            <a:pPr algn="just"/>
            <a:r>
              <a:rPr lang="ru-RU" sz="2800" dirty="0" smtClean="0">
                <a:solidFill>
                  <a:srgbClr val="003300"/>
                </a:solidFill>
                <a:latin typeface="Times New Roman" pitchFamily="18" charset="0"/>
                <a:cs typeface="Times New Roman" pitchFamily="18" charset="0"/>
              </a:rPr>
              <a:t> </a:t>
            </a:r>
            <a:r>
              <a:rPr lang="ru-RU" dirty="0" smtClean="0">
                <a:solidFill>
                  <a:srgbClr val="7030A0"/>
                </a:solidFill>
                <a:latin typeface="Times New Roman" pitchFamily="18" charset="0"/>
                <a:cs typeface="Times New Roman" pitchFamily="18" charset="0"/>
              </a:rPr>
              <a:t> </a:t>
            </a:r>
            <a:r>
              <a:rPr lang="ru-RU" sz="7200" dirty="0" smtClean="0">
                <a:latin typeface="Times New Roman" pitchFamily="18" charset="0"/>
                <a:cs typeface="Times New Roman" pitchFamily="18" charset="0"/>
              </a:rPr>
              <a:t>На вопрос, что больше всего любят дети, каждый ответит, не сомневаясь – играть. А вот почему ребенок играет и почему это нужно делать, сможет объяснить не каждый. По мнению ученых, </a:t>
            </a:r>
            <a:r>
              <a:rPr lang="ru-RU" sz="7200" dirty="0" smtClean="0">
                <a:solidFill>
                  <a:srgbClr val="FF0000"/>
                </a:solidFill>
                <a:latin typeface="Times New Roman" pitchFamily="18" charset="0"/>
                <a:cs typeface="Times New Roman" pitchFamily="18" charset="0"/>
              </a:rPr>
              <a:t>игра – это не пустая забава, а очень важный вид деятельности для маленького человека.</a:t>
            </a:r>
            <a:r>
              <a:rPr lang="ru-RU" sz="7200" dirty="0" smtClean="0">
                <a:latin typeface="Times New Roman" pitchFamily="18" charset="0"/>
                <a:cs typeface="Times New Roman" pitchFamily="18" charset="0"/>
              </a:rPr>
              <a:t> И чем выше ступень развития человечества, тем роль игры объемнее и  важнейшее. Почему? А вот подумайте сами.   человечество придумало столько слов на разных языках, столько всевозможных вещей, машин, агрегатов, люди столько всего узнали  и открыли, а отношение между ними так усложнились, что осваивать это становится все сложнее и сложнее, и каждому новому поколению требуется все больше времени на присвоение опыта человечества. Представляете, как трудно взрослеть нынешнему малышу!</a:t>
            </a:r>
          </a:p>
          <a:p>
            <a:pPr algn="just"/>
            <a:r>
              <a:rPr lang="ru-RU" sz="7200" dirty="0" smtClean="0">
                <a:latin typeface="Times New Roman" pitchFamily="18" charset="0"/>
                <a:cs typeface="Times New Roman" pitchFamily="18" charset="0"/>
              </a:rPr>
              <a:t>Наблюдая окружающий мир и деятельность населяющих его людей,  ребенок хочет стать его участником, но в полной мере, как взрослый, еще не может этого сделать. А вот в игре он может все. Может слетать к звездам, опустится на дно океана, сделать операцию, подоить корову. В игре по-настоящему работают воображение, память, мышление, речь, по-настоящему надо строить отношения с партнерами (даже если в их роли выступают простые игрушки). Развитие ребенка во многом зависит от того, во что и как он играет. Чем меньше малыш, тем больше помощь в игре требуется ему со стороны взрослого: они не будут играть с ним, если почувствуют равнодушие взрослого, фальши в его поведении. Взрослый должен уметь на время стать ребенком и играть увлеченно, с интересом. Понимая и чувствуя игру ребенка, он вовремя может подсказать, придумать что-то интересное, помочь в трудных случаях, но не делать за него того, с чем малыш справляется сам. Вредны постоянные подсказки, усыпляющие инициативу ребенка, ограничивающие его активность.</a:t>
            </a:r>
          </a:p>
          <a:p>
            <a:pPr marL="0" indent="0" algn="just">
              <a:lnSpc>
                <a:spcPct val="80000"/>
              </a:lnSpc>
              <a:buFontTx/>
              <a:buNone/>
            </a:pPr>
            <a:endParaRPr lang="ru-RU" sz="3600" dirty="0">
              <a:solidFill>
                <a:srgbClr val="7030A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1018227"/>
            <a:ext cx="9300944"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 втором и третьем году жизни ребенка перед взрослыми встают новые задачи в развитии игры малыша. При правильной поддержке взрослых дети уже  впервой половине второго года начинают переходить от действий, на свойствах предметов и игрушек, к отражению практических смысловых связей между ними, т.е.к обыгрыванию доступных пониманию ребенка сюжетов из жизни. Теперь ему интересно не просто катать машину или коляску, а сажать куклу или зайчика и катать их, кормить мишку, готовить обед, как это делает мама, укладывает игрушку в постель, баюкать, причесываться самому и причесывать игрушку расческой, есть самому и кормить ложкой</a:t>
            </a:r>
            <a:r>
              <a:rPr kumimoji="0" lang="ru-RU" sz="16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куклу и т.п. действия с игрушкой, которые ему показала мама, он переносит в свою игру, постоянно дополняя ее</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новым содержанием. Ребенок подражает действиям взрослых. К концу второго -началу третьего года жизни он уже берет на себя определенную роль в игре, но не заявляет о </a:t>
            </a:r>
            <a:r>
              <a:rPr kumimoji="0" lang="ru-RU" sz="16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ней.Дети</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раннего возраста чутко реагируют на отношение. Отдельные бытовые сценки переплетаются с ситуациями вымышленными, иногда сказочными, но в основе всегда лежит собственный детский опыт.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 без труда узнаете, как мальчик копирует в игре отца, как девочка выразительно предает типичные жесты и интонацию мамы, старшей сестры. Все это свидетельствует о новом витке развития, и начало становления сюжетно-ролевый, </a:t>
            </a:r>
            <a:r>
              <a:rPr kumimoji="0" lang="ru-RU" sz="16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отобразительной</a:t>
            </a: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игры. Ребенок на первом пути познания ведущем от мира вещей к миру людей.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124744"/>
            <a:ext cx="8064896" cy="4801314"/>
          </a:xfrm>
          <a:prstGeom prst="rect">
            <a:avLst/>
          </a:prstGeom>
        </p:spPr>
        <p:txBody>
          <a:bodyPr wrap="square">
            <a:spAutoFit/>
          </a:bodyPr>
          <a:lstStyle/>
          <a:p>
            <a:pPr lvl="0" eaLnBrk="0" fontAlgn="base" hangingPunct="0">
              <a:spcBef>
                <a:spcPct val="0"/>
              </a:spcBef>
              <a:spcAft>
                <a:spcPct val="0"/>
              </a:spcAft>
            </a:pPr>
            <a:r>
              <a:rPr lang="ru-RU" dirty="0" smtClean="0">
                <a:latin typeface="Times New Roman" pitchFamily="18" charset="0"/>
                <a:ea typeface="Calibri" pitchFamily="34" charset="0"/>
                <a:cs typeface="Times New Roman" pitchFamily="18" charset="0"/>
              </a:rPr>
              <a:t>Сначала сюжетно- </a:t>
            </a:r>
            <a:r>
              <a:rPr lang="ru-RU" dirty="0" err="1" smtClean="0">
                <a:latin typeface="Times New Roman" pitchFamily="18" charset="0"/>
                <a:ea typeface="Calibri" pitchFamily="34" charset="0"/>
                <a:cs typeface="Times New Roman" pitchFamily="18" charset="0"/>
              </a:rPr>
              <a:t>отобразительная</a:t>
            </a:r>
            <a:r>
              <a:rPr lang="ru-RU" dirty="0" smtClean="0">
                <a:latin typeface="Times New Roman" pitchFamily="18" charset="0"/>
                <a:ea typeface="Calibri" pitchFamily="34" charset="0"/>
                <a:cs typeface="Times New Roman" pitchFamily="18" charset="0"/>
              </a:rPr>
              <a:t> игра состоит из одного действия (например: ребенок кормит куклу), а затем из нескольких взаимосвязанных действий, отражающих целое событие (кормит, моет посуду, одевает куклу на прогулку) Однако развитие игры не сводится только к этому. Очень важно, чтобы ребенок сам ставил игровую задачу, определял содержание предстоящего игрового действия: накормлю куклу кашей, уложу спать. Полезно, когда ребенок самостоятельно находит необходимые для этих действий игрушки или предметы, заменяющие их (палочка-термометр, кубик-мыло). Тогда ребенок сможет сам занять себя в игре. Самодеятельный характер игры служит основой для ее дальнейшего развития. В такой семье детям спокойно и уютно. Активно действуя, они узнают многие свойства предметов, их назначение, упражняются в простых трудовых действиях, испытывают огромное удовольствие от полученных результатов, становятся более ловкими и умелыми. Постараться обогащать  малыша новыми впечатлениями. Подобрать нужные предметы и игрушки, подчеркивайте, кто и что делает: шофер везет пассажиров в автобусе,  грузы в машине; папа чинит стул; мама готовит обед, шьет платье, штанишки; </a:t>
            </a:r>
          </a:p>
          <a:p>
            <a:pPr lvl="0" eaLnBrk="0" fontAlgn="base" hangingPunct="0">
              <a:spcBef>
                <a:spcPct val="0"/>
              </a:spcBef>
              <a:spcAft>
                <a:spcPct val="0"/>
              </a:spcAft>
            </a:pPr>
            <a:r>
              <a:rPr lang="ru-RU" dirty="0" smtClean="0">
                <a:latin typeface="Times New Roman" pitchFamily="18" charset="0"/>
                <a:ea typeface="Calibri" pitchFamily="34" charset="0"/>
                <a:cs typeface="Times New Roman" pitchFamily="18" charset="0"/>
              </a:rPr>
              <a:t>строитель строит дом, доктор лечит больных.</a:t>
            </a:r>
            <a:endParaRPr lang="ru-RU" dirty="0" smtClean="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0" y="626224"/>
            <a:ext cx="907755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Создайте для малыша такие условия, чтобы он мог использовать различные по образному содержанию игрушки</a:t>
            </a:r>
            <a:r>
              <a:rPr kumimoji="0" lang="ru-RU"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предметы, подбирать их заместители, обозначать словами замысел игры и понимать ее условность. От вас малыш </a:t>
            </a:r>
            <a:r>
              <a:rPr kumimoji="0" lang="ru-RU"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переймет опыт, научится действовать, используя вместо необходимых для игры предметов игрушки- заместители</a:t>
            </a:r>
            <a:r>
              <a:rPr kumimoji="0" lang="ru-RU"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палочки, листья, шишки, желуди, ракушки.</a:t>
            </a:r>
            <a:r>
              <a:rPr lang="ru-RU" sz="3200" dirty="0" smtClean="0"/>
              <a:t> </a:t>
            </a:r>
            <a:r>
              <a:rPr lang="ru-RU" sz="2000" dirty="0" err="1" smtClean="0">
                <a:latin typeface="Times New Roman" pitchFamily="18" charset="0"/>
                <a:cs typeface="Times New Roman" pitchFamily="18" charset="0"/>
              </a:rPr>
              <a:t>Н-р</a:t>
            </a:r>
            <a:r>
              <a:rPr lang="ru-RU" sz="3200" dirty="0" smtClean="0"/>
              <a:t> </a:t>
            </a:r>
            <a:r>
              <a:rPr lang="ru-RU" sz="2000" dirty="0" smtClean="0">
                <a:latin typeface="Times New Roman" pitchFamily="18" charset="0"/>
                <a:cs typeface="Times New Roman" pitchFamily="18" charset="0"/>
              </a:rPr>
              <a:t>Многие  родители ошибочно считают никчемными и даже вредными для своего малыша различные палочки, камешки, пробки.</a:t>
            </a:r>
          </a:p>
          <a:p>
            <a:r>
              <a:rPr lang="ru-RU" sz="2000" dirty="0" smtClean="0">
                <a:latin typeface="Times New Roman" pitchFamily="18" charset="0"/>
                <a:cs typeface="Times New Roman" pitchFamily="18" charset="0"/>
              </a:rPr>
              <a:t>Зачем нужен весь этот «мусор», если есть настоящие игрушки и вещи? А необходим он для того, чтобы выход из любой ситуации, нестандартные, непривычные решения проблемы. Чем больше «игрушечных» трудностей малыш преодолеет, испытав при этом настоящее удовольствие, тем богаче будет его опыт творчества, которым он уверенно, находчиво и в различных ситуациях сможет воспользоваться  во взрослой жизни. Взрослому следует очень бережно относиться к игре ребенка, помня какой это важный процесс  становления будущего человека.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74711"/>
            <a:ext cx="22955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395536" y="1005354"/>
            <a:ext cx="849694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Ведь никому не придет в голову прервать выступление скрипача насильно предлагаемой тарелкой борща,</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 который он, возможно, и нуждается. А игру детей прерывают не задумываясь. А ведь можно накормить ребенка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не прерывая игры, а наоборот, разнообразив ее. Результатом развития игры к концу третьего года жизни должна стать</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способность ребенка самостоятельно отображать заинтересовавшие его действия взрослого, объединяя их в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простейший сюжет и беря на себя соответствующую роль.</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1604" y="2357430"/>
            <a:ext cx="6605731" cy="646331"/>
          </a:xfrm>
          <a:prstGeom prst="rect">
            <a:avLst/>
          </a:prstGeom>
        </p:spPr>
        <p:txBody>
          <a:bodyPr wrap="square">
            <a:spAutoFit/>
          </a:bodyPr>
          <a:lstStyle/>
          <a:p>
            <a:pPr algn="ctr"/>
            <a:r>
              <a:rPr lang="ru-RU" sz="3600" b="1" dirty="0" smtClean="0">
                <a:solidFill>
                  <a:schemeClr val="accent1">
                    <a:lumMod val="50000"/>
                  </a:schemeClr>
                </a:solidFill>
                <a:latin typeface="Times New Roman" pitchFamily="18" charset="0"/>
                <a:cs typeface="Times New Roman" pitchFamily="18" charset="0"/>
              </a:rPr>
              <a:t>Спасибо за внимание!</a:t>
            </a:r>
            <a:endParaRPr lang="ru-RU" sz="3600" b="1"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383</TotalTime>
  <Words>1031</Words>
  <Application>Microsoft Office PowerPoint</Application>
  <PresentationFormat>Экран (4:3)</PresentationFormat>
  <Paragraphs>26</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Поток</vt:lpstr>
      <vt:lpstr>Слайд 1</vt:lpstr>
      <vt:lpstr> </vt:lpstr>
      <vt:lpstr>Слайд 3</vt:lpstr>
      <vt:lpstr>Слайд 4</vt:lpstr>
      <vt:lpstr>Слайд 5</vt:lpstr>
      <vt:lpstr>Слайд 6</vt:lpstr>
      <vt:lpstr>Слайд 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Камни нашей планеты</dc:title>
  <dc:creator>Студент</dc:creator>
  <cp:lastModifiedBy>RePack by SPecialiST</cp:lastModifiedBy>
  <cp:revision>44</cp:revision>
  <dcterms:created xsi:type="dcterms:W3CDTF">2013-12-03T07:08:44Z</dcterms:created>
  <dcterms:modified xsi:type="dcterms:W3CDTF">2019-05-03T17:14:01Z</dcterms:modified>
</cp:coreProperties>
</file>