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3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7450257-073C-4E72-AF78-6FF627AC3328}" type="datetimeFigureOut">
              <a:rPr lang="ru-RU" smtClean="0"/>
              <a:t>31.01.2019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3D30E86-20AF-41E4-984A-D1B2E093600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Центр двигательной активности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 группы «Ландыши» </a:t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амынина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А. Ю.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детки   детсад\IMG_20190129_1429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36618"/>
            <a:ext cx="8460432" cy="475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0104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Физкультурный снаряд для ребёнка- основа для изучения способов его применения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Пользователь\Desktop\детки   детсад\IMG_20190129_1435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56792"/>
            <a:ext cx="288032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Пользователь\Desktop\детки   детсад\IMG_20190129_1431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2778"/>
            <a:ext cx="2808312" cy="518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Пользователь\Desktop\детки   детсад\IMG_20190129_1429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552778"/>
            <a:ext cx="3080941" cy="518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620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Любим футбол везде и всюду, сомнений в этом вовсе нет ! для нас футбол подобен чуду – об этом знает целый свет!</a:t>
            </a:r>
            <a:endParaRPr lang="ru-RU" sz="1800" b="1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детки   детсад\IMG_20190130_1448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74" y="1621254"/>
            <a:ext cx="3629953" cy="487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детки   детсад\IMG_20190130_1449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621254"/>
            <a:ext cx="5112568" cy="484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028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В здоровом теле – здоровый дух. Ювенал »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дружные ребята, пришли мы в детский сад, и каждый физкультурой заняться очень рад!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</a:t>
            </a:r>
            <a:endParaRPr lang="ru-RU" dirty="0"/>
          </a:p>
        </p:txBody>
      </p:sp>
      <p:pic>
        <p:nvPicPr>
          <p:cNvPr id="4098" name="Picture 2" descr="C:\Users\Пользователь\Desktop\детки   детсад\IMG_20190129_1650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852601" cy="247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Пользователь\Desktop\детки   детсад\IMG_20190129_1648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890" y="1556793"/>
            <a:ext cx="342956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Пользователь\Desktop\детки   детсад\IMG_20190129_1642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16896"/>
            <a:ext cx="4864433" cy="265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63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123</TotalTime>
  <Words>49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Аптека</vt:lpstr>
      <vt:lpstr>Центр двигательной активности Воспитатель группы «Ландыши»  Камынина  А. Ю.</vt:lpstr>
      <vt:lpstr>Физкультурный снаряд для ребёнка- основа для изучения способов его применения</vt:lpstr>
      <vt:lpstr>Любим футбол везде и всюду, сомнений в этом вовсе нет ! для нас футбол подобен чуду – об этом знает целый свет!</vt:lpstr>
      <vt:lpstr> « В здоровом теле – здоровый дух. Ювенал » Мы дружные ребята, пришли мы в детский сад, и каждый физкультурой заняться очень рад!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двигательной активности</dc:title>
  <dc:creator>Пользователь</dc:creator>
  <cp:lastModifiedBy>Пользователь</cp:lastModifiedBy>
  <cp:revision>13</cp:revision>
  <dcterms:created xsi:type="dcterms:W3CDTF">2019-01-29T19:14:28Z</dcterms:created>
  <dcterms:modified xsi:type="dcterms:W3CDTF">2019-01-31T18:21:07Z</dcterms:modified>
</cp:coreProperties>
</file>