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59"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9" d="100"/>
          <a:sy n="69" d="100"/>
        </p:scale>
        <p:origin x="-141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04.05.2019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04.05.2019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04.05.2019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04.05.2019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04.05.2019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pPr/>
              <a:t>04.05.2019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04.05.2019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04.05.2019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04.05.2019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ru-RU" smtClean="0"/>
              <a:t>Образец заголовка</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04.05.2019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Content Placeholder 8"/>
          <p:cNvSpPr>
            <a:spLocks noGrp="1"/>
          </p:cNvSpPr>
          <p:nvPr>
            <p:ph sz="quarter" idx="13"/>
          </p:nvPr>
        </p:nvSpPr>
        <p:spPr>
          <a:xfrm>
            <a:off x="304800" y="381000"/>
            <a:ext cx="7772400" cy="494284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B4C71EC6-210F-42DE-9C53-41977AD35B3D}" type="datetimeFigureOut">
              <a:rPr lang="ru-RU" smtClean="0"/>
              <a:pPr/>
              <a:t>04.05.2019</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pPr/>
              <a:t>‹#›</a:t>
            </a:fld>
            <a:endParaRPr lang="ru-RU"/>
          </a:p>
        </p:txBody>
      </p:sp>
      <p:sp>
        <p:nvSpPr>
          <p:cNvPr id="10" name="Footer Placeholder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19B0651-EE4F-4900-A07F-96A6BFA9D0F0}" type="slidenum">
              <a:rPr lang="ru-RU" smtClean="0"/>
              <a:pPr/>
              <a:t>‹#›</a:t>
            </a:fld>
            <a:endParaRPr lang="ru-RU"/>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ru-RU"/>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4C71EC6-210F-42DE-9C53-41977AD35B3D}" type="datetimeFigureOut">
              <a:rPr lang="ru-RU" smtClean="0"/>
              <a:pPr/>
              <a:t>04.05.2019</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steshka.ru/wp-content/uploads/2015/05/owl_pictures_for_kids_1.jpg"/>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t="51349" r="6925" b="11869"/>
          <a:stretch/>
        </p:blipFill>
        <p:spPr bwMode="auto">
          <a:xfrm>
            <a:off x="5662" y="2636912"/>
            <a:ext cx="7996663" cy="233846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ctrTitle"/>
          </p:nvPr>
        </p:nvSpPr>
        <p:spPr>
          <a:xfrm>
            <a:off x="755576" y="0"/>
            <a:ext cx="7056784" cy="2880320"/>
          </a:xfrm>
        </p:spPr>
        <p:txBody>
          <a:bodyPr/>
          <a:lstStyle/>
          <a:p>
            <a:pPr algn="ctr"/>
            <a:r>
              <a:rPr lang="ru-RU" dirty="0" smtClean="0"/>
              <a:t>Тайна имени Ирина </a:t>
            </a:r>
            <a:endParaRPr lang="ru-RU" dirty="0"/>
          </a:p>
        </p:txBody>
      </p:sp>
      <p:sp>
        <p:nvSpPr>
          <p:cNvPr id="3" name="Подзаголовок 2"/>
          <p:cNvSpPr>
            <a:spLocks noGrp="1"/>
          </p:cNvSpPr>
          <p:nvPr>
            <p:ph type="subTitle" idx="1"/>
          </p:nvPr>
        </p:nvSpPr>
        <p:spPr>
          <a:xfrm>
            <a:off x="179512" y="5157192"/>
            <a:ext cx="8208912" cy="1066800"/>
          </a:xfrm>
        </p:spPr>
        <p:txBody>
          <a:bodyPr>
            <a:normAutofit/>
          </a:bodyPr>
          <a:lstStyle/>
          <a:p>
            <a:pPr algn="r"/>
            <a:r>
              <a:rPr lang="ru-RU" dirty="0" smtClean="0">
                <a:solidFill>
                  <a:srgbClr val="0070C0"/>
                </a:solidFill>
                <a:latin typeface="Times New Roman" pitchFamily="18" charset="0"/>
                <a:cs typeface="Times New Roman" pitchFamily="18" charset="0"/>
              </a:rPr>
              <a:t>Составила: ученица 5в класса МБОУ гимназии г. Советский </a:t>
            </a:r>
          </a:p>
          <a:p>
            <a:pPr algn="r"/>
            <a:r>
              <a:rPr lang="ru-RU" dirty="0" err="1" smtClean="0">
                <a:solidFill>
                  <a:srgbClr val="0070C0"/>
                </a:solidFill>
                <a:latin typeface="Times New Roman" pitchFamily="18" charset="0"/>
                <a:cs typeface="Times New Roman" pitchFamily="18" charset="0"/>
              </a:rPr>
              <a:t>Буюкли</a:t>
            </a:r>
            <a:r>
              <a:rPr lang="ru-RU" dirty="0" smtClean="0">
                <a:solidFill>
                  <a:srgbClr val="0070C0"/>
                </a:solidFill>
                <a:latin typeface="Times New Roman" pitchFamily="18" charset="0"/>
                <a:cs typeface="Times New Roman" pitchFamily="18" charset="0"/>
              </a:rPr>
              <a:t> Ирина</a:t>
            </a:r>
            <a:endParaRPr lang="ru-RU" dirty="0" smtClean="0">
              <a:solidFill>
                <a:srgbClr val="0070C0"/>
              </a:solidFill>
              <a:latin typeface="Times New Roman" pitchFamily="18" charset="0"/>
              <a:cs typeface="Times New Roman" pitchFamily="18" charset="0"/>
            </a:endParaRPr>
          </a:p>
          <a:p>
            <a:pPr algn="r"/>
            <a:endParaRPr lang="ru-RU" dirty="0">
              <a:solidFill>
                <a:srgbClr val="0070C0"/>
              </a:solidFill>
              <a:latin typeface="Times New Roman" pitchFamily="18" charset="0"/>
              <a:cs typeface="Times New Roman" pitchFamily="18" charset="0"/>
            </a:endParaRPr>
          </a:p>
        </p:txBody>
      </p:sp>
      <p:pic>
        <p:nvPicPr>
          <p:cNvPr id="2050" name="Picture 2" descr="http://i.ytimg.com/vi/3gxvWw9uCwU/maxresdefault.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9512" y="548680"/>
            <a:ext cx="8186046" cy="460465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0492612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xit" presetSubtype="0" fill="hold" nodeType="afterEffect">
                                  <p:stCondLst>
                                    <p:cond delay="0"/>
                                  </p:stCondLst>
                                  <p:childTnLst>
                                    <p:animEffect transition="out" filter="fade">
                                      <p:cBhvr>
                                        <p:cTn id="12" dur="500"/>
                                        <p:tgtEl>
                                          <p:spTgt spid="2050"/>
                                        </p:tgtEl>
                                      </p:cBhvr>
                                    </p:animEffect>
                                    <p:set>
                                      <p:cBhvr>
                                        <p:cTn id="13" dur="1" fill="hold">
                                          <p:stCondLst>
                                            <p:cond delay="499"/>
                                          </p:stCondLst>
                                        </p:cTn>
                                        <p:tgtEl>
                                          <p:spTgt spid="20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333375"/>
            <a:ext cx="7416800" cy="5111750"/>
          </a:xfrm>
        </p:spPr>
        <p:txBody>
          <a:bodyPr/>
          <a:lstStyle/>
          <a:p>
            <a:r>
              <a:rPr lang="ru-RU" b="1" dirty="0" smtClean="0">
                <a:latin typeface="Times New Roman" pitchFamily="18" charset="0"/>
                <a:cs typeface="Times New Roman" pitchFamily="18" charset="0"/>
              </a:rPr>
              <a:t>ЗОДИАКАЛЬНОСТЬ  ИМЕНИ  ИРИНА</a:t>
            </a:r>
            <a:r>
              <a:rPr lang="ru-RU" dirty="0">
                <a:latin typeface="Times New Roman" pitchFamily="18" charset="0"/>
                <a:cs typeface="Times New Roman" pitchFamily="18" charset="0"/>
              </a:rPr>
              <a:t> - Телец. </a:t>
            </a:r>
            <a:br>
              <a:rPr lang="ru-RU" dirty="0">
                <a:latin typeface="Times New Roman" pitchFamily="18" charset="0"/>
                <a:cs typeface="Times New Roman" pitchFamily="18" charset="0"/>
              </a:rPr>
            </a:br>
            <a:r>
              <a:rPr lang="ru-RU" b="1" dirty="0">
                <a:latin typeface="Times New Roman" pitchFamily="18" charset="0"/>
                <a:cs typeface="Times New Roman" pitchFamily="18" charset="0"/>
              </a:rPr>
              <a:t>ПЛАНЕТА-ПОКРОВИТЕЛЬ ИРИНЫ</a:t>
            </a:r>
            <a:r>
              <a:rPr lang="ru-RU" dirty="0">
                <a:latin typeface="Times New Roman" pitchFamily="18" charset="0"/>
                <a:cs typeface="Times New Roman" pitchFamily="18" charset="0"/>
              </a:rPr>
              <a:t> - Венера.</a:t>
            </a:r>
            <a:br>
              <a:rPr lang="ru-RU" dirty="0">
                <a:latin typeface="Times New Roman" pitchFamily="18" charset="0"/>
                <a:cs typeface="Times New Roman" pitchFamily="18" charset="0"/>
              </a:rPr>
            </a:br>
            <a:r>
              <a:rPr lang="ru-RU" b="1" dirty="0" smtClean="0">
                <a:latin typeface="Times New Roman" pitchFamily="18" charset="0"/>
                <a:cs typeface="Times New Roman" pitchFamily="18" charset="0"/>
              </a:rPr>
              <a:t>ЦВЕТ  </a:t>
            </a:r>
            <a:r>
              <a:rPr lang="ru-RU" b="1" dirty="0">
                <a:latin typeface="Times New Roman" pitchFamily="18" charset="0"/>
                <a:cs typeface="Times New Roman" pitchFamily="18" charset="0"/>
              </a:rPr>
              <a:t>ИМЕНИ </a:t>
            </a:r>
            <a:r>
              <a:rPr lang="ru-RU" b="1" dirty="0" smtClean="0">
                <a:latin typeface="Times New Roman" pitchFamily="18" charset="0"/>
                <a:cs typeface="Times New Roman" pitchFamily="18" charset="0"/>
              </a:rPr>
              <a:t> ИРИНА</a:t>
            </a:r>
            <a:r>
              <a:rPr lang="ru-RU" dirty="0">
                <a:latin typeface="Times New Roman" pitchFamily="18" charset="0"/>
                <a:cs typeface="Times New Roman" pitchFamily="18" charset="0"/>
              </a:rPr>
              <a:t> - Бледно-голубой, ярко-синий, желтый, глубокий синий</a:t>
            </a:r>
            <a:r>
              <a:rPr lang="ru-RU" dirty="0" smtClean="0">
                <a:latin typeface="Times New Roman" pitchFamily="18" charset="0"/>
                <a:cs typeface="Times New Roman" pitchFamily="18" charset="0"/>
              </a:rPr>
              <a:t>.</a:t>
            </a:r>
          </a:p>
          <a:p>
            <a:r>
              <a:rPr lang="ru-RU" b="1" dirty="0" smtClean="0">
                <a:latin typeface="Times New Roman" pitchFamily="18" charset="0"/>
                <a:cs typeface="Times New Roman" pitchFamily="18" charset="0"/>
              </a:rPr>
              <a:t>КАМЕНЬ -</a:t>
            </a:r>
            <a:r>
              <a:rPr lang="ru-RU" b="1" dirty="0">
                <a:latin typeface="Times New Roman" pitchFamily="18" charset="0"/>
                <a:cs typeface="Times New Roman" pitchFamily="18" charset="0"/>
              </a:rPr>
              <a:t>ТАЛИСМАН </a:t>
            </a:r>
            <a:r>
              <a:rPr lang="ru-RU" b="1" dirty="0" smtClean="0">
                <a:latin typeface="Times New Roman" pitchFamily="18" charset="0"/>
                <a:cs typeface="Times New Roman" pitchFamily="18" charset="0"/>
              </a:rPr>
              <a:t> ИРИНЫ</a:t>
            </a:r>
            <a:r>
              <a:rPr lang="ru-RU" dirty="0">
                <a:latin typeface="Times New Roman" pitchFamily="18" charset="0"/>
                <a:cs typeface="Times New Roman" pitchFamily="18" charset="0"/>
              </a:rPr>
              <a:t> - Опал.</a:t>
            </a:r>
            <a:br>
              <a:rPr lang="ru-RU" dirty="0">
                <a:latin typeface="Times New Roman" pitchFamily="18" charset="0"/>
                <a:cs typeface="Times New Roman" pitchFamily="18" charset="0"/>
              </a:rPr>
            </a:br>
            <a:r>
              <a:rPr lang="ru-RU" b="1" dirty="0">
                <a:latin typeface="Times New Roman" pitchFamily="18" charset="0"/>
                <a:cs typeface="Times New Roman" pitchFamily="18" charset="0"/>
              </a:rPr>
              <a:t>РАСТЕНИЕ </a:t>
            </a:r>
            <a:r>
              <a:rPr lang="ru-RU" b="1" dirty="0" smtClean="0">
                <a:latin typeface="Times New Roman" pitchFamily="18" charset="0"/>
                <a:cs typeface="Times New Roman" pitchFamily="18" charset="0"/>
              </a:rPr>
              <a:t> ИРИНЫ</a:t>
            </a:r>
            <a:r>
              <a:rPr lang="ru-RU" dirty="0">
                <a:latin typeface="Times New Roman" pitchFamily="18" charset="0"/>
                <a:cs typeface="Times New Roman" pitchFamily="18" charset="0"/>
              </a:rPr>
              <a:t> - Каштан, ландыш.</a:t>
            </a:r>
            <a:br>
              <a:rPr lang="ru-RU" dirty="0">
                <a:latin typeface="Times New Roman" pitchFamily="18" charset="0"/>
                <a:cs typeface="Times New Roman" pitchFamily="18" charset="0"/>
              </a:rPr>
            </a:br>
            <a:r>
              <a:rPr lang="ru-RU" b="1" dirty="0">
                <a:latin typeface="Times New Roman" pitchFamily="18" charset="0"/>
                <a:cs typeface="Times New Roman" pitchFamily="18" charset="0"/>
              </a:rPr>
              <a:t>ЖИВОТНОЕ </a:t>
            </a:r>
            <a:r>
              <a:rPr lang="ru-RU" b="1" dirty="0" smtClean="0">
                <a:latin typeface="Times New Roman" pitchFamily="18" charset="0"/>
                <a:cs typeface="Times New Roman" pitchFamily="18" charset="0"/>
              </a:rPr>
              <a:t> ИРИНЫ</a:t>
            </a:r>
            <a:r>
              <a:rPr lang="ru-RU" dirty="0">
                <a:latin typeface="Times New Roman" pitchFamily="18" charset="0"/>
                <a:cs typeface="Times New Roman" pitchFamily="18" charset="0"/>
              </a:rPr>
              <a:t> - Термит, жук-древоточец, сова.</a:t>
            </a:r>
            <a:br>
              <a:rPr lang="ru-RU" dirty="0">
                <a:latin typeface="Times New Roman" pitchFamily="18" charset="0"/>
                <a:cs typeface="Times New Roman" pitchFamily="18" charset="0"/>
              </a:rPr>
            </a:br>
            <a:r>
              <a:rPr lang="ru-RU" b="1" dirty="0">
                <a:latin typeface="Times New Roman" pitchFamily="18" charset="0"/>
                <a:cs typeface="Times New Roman" pitchFamily="18" charset="0"/>
              </a:rPr>
              <a:t>ОСНОВНЫЕ </a:t>
            </a:r>
            <a:r>
              <a:rPr lang="ru-RU" b="1" dirty="0" smtClean="0">
                <a:latin typeface="Times New Roman" pitchFamily="18" charset="0"/>
                <a:cs typeface="Times New Roman" pitchFamily="18" charset="0"/>
              </a:rPr>
              <a:t> ЧЕРТЫ  ХАРАКТЕРА  ИРИНЫ</a:t>
            </a:r>
            <a:r>
              <a:rPr lang="ru-RU" dirty="0">
                <a:latin typeface="Times New Roman" pitchFamily="18" charset="0"/>
                <a:cs typeface="Times New Roman" pitchFamily="18" charset="0"/>
              </a:rPr>
              <a:t> - Активность, восприимчивость, интеллектуальность.</a:t>
            </a:r>
          </a:p>
        </p:txBody>
      </p:sp>
      <p:pic>
        <p:nvPicPr>
          <p:cNvPr id="1026" name="Picture 2" descr="https://go4.imgsmail.ru/imgpreview?key=5af5129c3e967fad&amp;mb=imgdb_preview_117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60032" y="3573016"/>
            <a:ext cx="3240360" cy="2241250"/>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pic>
        <p:nvPicPr>
          <p:cNvPr id="1028" name="Picture 4" descr="http://dolgieleta.com/wp-content/uploads/2014/05/konskiy-kashtan.jpg"/>
          <p:cNvPicPr>
            <a:picLocks noChangeAspect="1" noChangeArrowheads="1"/>
          </p:cNvPicPr>
          <p:nvPr/>
        </p:nvPicPr>
        <p:blipFill rotWithShape="1">
          <a:blip r:embed="rId3" cstate="print">
            <a:clrChange>
              <a:clrFrom>
                <a:srgbClr val="FEFEFE"/>
              </a:clrFrom>
              <a:clrTo>
                <a:srgbClr val="FEFEFE">
                  <a:alpha val="0"/>
                </a:srgbClr>
              </a:clrTo>
            </a:clrChange>
            <a:extLst>
              <a:ext uri="{28A0092B-C50C-407E-A947-70E740481C1C}">
                <a14:useLocalDpi xmlns:a14="http://schemas.microsoft.com/office/drawing/2010/main" xmlns="" val="0"/>
              </a:ext>
            </a:extLst>
          </a:blip>
          <a:srcRect l="13037" r="15915" b="5427"/>
          <a:stretch/>
        </p:blipFill>
        <p:spPr bwMode="auto">
          <a:xfrm>
            <a:off x="467544" y="3789040"/>
            <a:ext cx="3031299" cy="239412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424844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404664"/>
            <a:ext cx="7776864" cy="5904656"/>
          </a:xfrm>
        </p:spPr>
        <p:txBody>
          <a:bodyPr>
            <a:noAutofit/>
          </a:bodyPr>
          <a:lstStyle/>
          <a:p>
            <a:r>
              <a:rPr lang="ru-RU" sz="1600" b="1" dirty="0">
                <a:latin typeface="Times New Roman" pitchFamily="18" charset="0"/>
                <a:cs typeface="Times New Roman" pitchFamily="18" charset="0"/>
              </a:rPr>
              <a:t>ТИПАЖ ИРИНЫ</a:t>
            </a:r>
            <a:r>
              <a:rPr lang="ru-RU" sz="1600" dirty="0">
                <a:latin typeface="Times New Roman" pitchFamily="18" charset="0"/>
                <a:cs typeface="Times New Roman" pitchFamily="18" charset="0"/>
              </a:rPr>
              <a:t> - Умеет держать себя в руках, что позволяет ей выпутываться из трудных ситуаций. В определенных обстоятельствах становится агрессивной. </a:t>
            </a:r>
            <a:r>
              <a:rPr lang="ru-RU" sz="1600" dirty="0" smtClean="0">
                <a:latin typeface="Times New Roman" pitchFamily="18" charset="0"/>
                <a:cs typeface="Times New Roman" pitchFamily="18" charset="0"/>
              </a:rPr>
              <a:t>Воспитывать таких </a:t>
            </a:r>
            <a:r>
              <a:rPr lang="ru-RU" sz="1600" dirty="0">
                <a:latin typeface="Times New Roman" pitchFamily="18" charset="0"/>
                <a:cs typeface="Times New Roman" pitchFamily="18" charset="0"/>
              </a:rPr>
              <a:t>девочек очень трудно, так как ими нелегко руководить.</a:t>
            </a:r>
            <a:br>
              <a:rPr lang="ru-RU" sz="1600" dirty="0">
                <a:latin typeface="Times New Roman" pitchFamily="18" charset="0"/>
                <a:cs typeface="Times New Roman" pitchFamily="18" charset="0"/>
              </a:rPr>
            </a:br>
            <a:endParaRPr lang="en-US" sz="1600" dirty="0" smtClean="0">
              <a:latin typeface="Times New Roman" pitchFamily="18" charset="0"/>
              <a:cs typeface="Times New Roman" pitchFamily="18" charset="0"/>
            </a:endParaRPr>
          </a:p>
          <a:p>
            <a:r>
              <a:rPr lang="ru-RU" sz="1600" b="1" dirty="0" smtClean="0">
                <a:latin typeface="Times New Roman" pitchFamily="18" charset="0"/>
                <a:cs typeface="Times New Roman" pitchFamily="18" charset="0"/>
              </a:rPr>
              <a:t>ХАРАКТЕР  ИМЕНИ  ИРИНА</a:t>
            </a:r>
            <a:r>
              <a:rPr lang="ru-RU" sz="1600" dirty="0">
                <a:latin typeface="Times New Roman" pitchFamily="18" charset="0"/>
                <a:cs typeface="Times New Roman" pitchFamily="18" charset="0"/>
              </a:rPr>
              <a:t> - Ирина самостоятельна и решительна, трезво подходит к оценке окружающего мира. Не сентиментальна, даже несколько жестковата. Легко сходится </a:t>
            </a:r>
            <a:r>
              <a:rPr lang="ru-RU" sz="1600" dirty="0" smtClean="0">
                <a:latin typeface="Times New Roman" pitchFamily="18" charset="0"/>
                <a:cs typeface="Times New Roman" pitchFamily="18" charset="0"/>
              </a:rPr>
              <a:t>с людьми . </a:t>
            </a:r>
            <a:r>
              <a:rPr lang="ru-RU" sz="1600" dirty="0">
                <a:latin typeface="Times New Roman" pitchFamily="18" charset="0"/>
                <a:cs typeface="Times New Roman" pitchFamily="18" charset="0"/>
              </a:rPr>
              <a:t>Пряма и резка в суждениях и высказываниях. Хорошая, вернее, изобретательная хозяйка. Всю жизнь Ирина занята тем, что работает на создание образа холодной, независимой, деловой женщины, скрывая ревнивую и ранимую душу, любвеобильное сердце, буйное воображение и жажду уединения и </a:t>
            </a:r>
            <a:r>
              <a:rPr lang="ru-RU" sz="1600" dirty="0" err="1">
                <a:latin typeface="Times New Roman" pitchFamily="18" charset="0"/>
                <a:cs typeface="Times New Roman" pitchFamily="18" charset="0"/>
              </a:rPr>
              <a:t>покоя.Это</a:t>
            </a:r>
            <a:r>
              <a:rPr lang="ru-RU" sz="1600" dirty="0">
                <a:latin typeface="Times New Roman" pitchFamily="18" charset="0"/>
                <a:cs typeface="Times New Roman" pitchFamily="18" charset="0"/>
              </a:rPr>
              <a:t> характер, направленный из глубины вдаль и обладающий собственным мнением и верой. Тонкий вкус, взвешенность в словах и поступках издавна делали Ирину на Руси символом миротворчества и здравого смысла.</a:t>
            </a:r>
            <a:br>
              <a:rPr lang="ru-RU" sz="1600" dirty="0">
                <a:latin typeface="Times New Roman" pitchFamily="18" charset="0"/>
                <a:cs typeface="Times New Roman" pitchFamily="18" charset="0"/>
              </a:rPr>
            </a:br>
            <a:endParaRPr lang="en-US" sz="1600" dirty="0" smtClean="0">
              <a:latin typeface="Times New Roman" pitchFamily="18" charset="0"/>
              <a:cs typeface="Times New Roman" pitchFamily="18" charset="0"/>
            </a:endParaRPr>
          </a:p>
          <a:p>
            <a:r>
              <a:rPr lang="ru-RU" sz="1600" b="1" dirty="0" smtClean="0">
                <a:latin typeface="Times New Roman" pitchFamily="18" charset="0"/>
                <a:cs typeface="Times New Roman" pitchFamily="18" charset="0"/>
              </a:rPr>
              <a:t>СУДЬБА </a:t>
            </a:r>
            <a:r>
              <a:rPr lang="ru-RU" sz="1600" b="1" dirty="0">
                <a:latin typeface="Times New Roman" pitchFamily="18" charset="0"/>
                <a:cs typeface="Times New Roman" pitchFamily="18" charset="0"/>
              </a:rPr>
              <a:t>ИРИНЫ</a:t>
            </a:r>
            <a:r>
              <a:rPr lang="ru-RU" sz="1600" dirty="0">
                <a:latin typeface="Times New Roman" pitchFamily="18" charset="0"/>
                <a:cs typeface="Times New Roman" pitchFamily="18" charset="0"/>
              </a:rPr>
              <a:t> - В повседневной жизни Ирина - это нечто вроде Фигаро. Она понимает души людей и вещей... В детские годы Ирочка самостоятельна и решительна. Стремится к обществу отца. Имеет хорошие способности, учеба не требует от нее больших усилий. Реально оценивает действительность. </a:t>
            </a:r>
            <a:r>
              <a:rPr lang="ru-RU" sz="1600" dirty="0" smtClean="0">
                <a:latin typeface="Times New Roman" pitchFamily="18" charset="0"/>
                <a:cs typeface="Times New Roman" pitchFamily="18" charset="0"/>
              </a:rPr>
              <a:t> </a:t>
            </a: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xmlns="" val="91585382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8748464" y="1674518"/>
            <a:ext cx="144016" cy="1754482"/>
          </a:xfrm>
        </p:spPr>
        <p:txBody>
          <a:bodyPr/>
          <a:lstStyle/>
          <a:p>
            <a:pPr algn="r"/>
            <a:endParaRPr lang="ru-RU" dirty="0"/>
          </a:p>
        </p:txBody>
      </p:sp>
      <p:sp>
        <p:nvSpPr>
          <p:cNvPr id="3" name="Объект 2"/>
          <p:cNvSpPr>
            <a:spLocks noGrp="1"/>
          </p:cNvSpPr>
          <p:nvPr>
            <p:ph idx="1"/>
          </p:nvPr>
        </p:nvSpPr>
        <p:spPr>
          <a:xfrm>
            <a:off x="251520" y="260648"/>
            <a:ext cx="7825680" cy="6140152"/>
          </a:xfrm>
        </p:spPr>
        <p:txBody>
          <a:bodyPr>
            <a:noAutofit/>
          </a:bodyPr>
          <a:lstStyle/>
          <a:p>
            <a:r>
              <a:rPr lang="ru-RU" sz="1600" b="1" dirty="0">
                <a:latin typeface="Times New Roman" pitchFamily="18" charset="0"/>
                <a:cs typeface="Times New Roman" pitchFamily="18" charset="0"/>
              </a:rPr>
              <a:t>ПСИХИКА ИРИНЫ</a:t>
            </a:r>
            <a:r>
              <a:rPr lang="ru-RU" sz="1600" dirty="0">
                <a:latin typeface="Times New Roman" pitchFamily="18" charset="0"/>
                <a:cs typeface="Times New Roman" pitchFamily="18" charset="0"/>
              </a:rPr>
              <a:t> - Экстраверт. Легко приспосабливается к любым условиям. Одновременно объективна и субъективна. Ощущает большую потребность посвятить себя целиком какому-то делу, будь то забота о благе родных, общественная деятельность или религия. Терпелива до жертвенности. Обладает гибкой волей, организующей внутренний поток энергии, всегда стремится следовать своей линии. Руководствуется так называемой женской логикой. Развито чувство юмора. Умеет владеть собой. Никогда не подаст вида, что и ей знакомы душевные муки и </a:t>
            </a:r>
            <a:r>
              <a:rPr lang="ru-RU" sz="1600" dirty="0" smtClean="0">
                <a:latin typeface="Times New Roman" pitchFamily="18" charset="0"/>
                <a:cs typeface="Times New Roman" pitchFamily="18" charset="0"/>
              </a:rPr>
              <a:t>страдания.</a:t>
            </a:r>
            <a:endParaRPr lang="en-US" sz="1600" dirty="0" smtClean="0">
              <a:latin typeface="Times New Roman" pitchFamily="18" charset="0"/>
              <a:cs typeface="Times New Roman" pitchFamily="18" charset="0"/>
            </a:endParaRPr>
          </a:p>
          <a:p>
            <a:endParaRPr lang="ru-RU" sz="1600" b="1" dirty="0" smtClean="0">
              <a:latin typeface="Times New Roman" pitchFamily="18" charset="0"/>
              <a:cs typeface="Times New Roman" pitchFamily="18" charset="0"/>
            </a:endParaRPr>
          </a:p>
          <a:p>
            <a:r>
              <a:rPr lang="ru-RU" sz="1600" b="1" dirty="0" smtClean="0">
                <a:latin typeface="Times New Roman" pitchFamily="18" charset="0"/>
                <a:cs typeface="Times New Roman" pitchFamily="18" charset="0"/>
              </a:rPr>
              <a:t>ИНТУИЦИЯ </a:t>
            </a:r>
            <a:r>
              <a:rPr lang="ru-RU" sz="1600" b="1" dirty="0">
                <a:latin typeface="Times New Roman" pitchFamily="18" charset="0"/>
                <a:cs typeface="Times New Roman" pitchFamily="18" charset="0"/>
              </a:rPr>
              <a:t>ИРИНЫ</a:t>
            </a:r>
            <a:r>
              <a:rPr lang="ru-RU" sz="1600" dirty="0">
                <a:latin typeface="Times New Roman" pitchFamily="18" charset="0"/>
                <a:cs typeface="Times New Roman" pitchFamily="18" charset="0"/>
              </a:rPr>
              <a:t> - Легко понимает глубоко скрытые тайны окружающих. Ее невозможно провести - касается ли это чужих мыслей или сердца. На основе интуиции может принимать мгновенное решение, о чем иногда будет горько сожалеть</a:t>
            </a:r>
            <a:r>
              <a:rPr lang="ru-RU" sz="1600" dirty="0" smtClean="0">
                <a:latin typeface="Times New Roman" pitchFamily="18" charset="0"/>
                <a:cs typeface="Times New Roman" pitchFamily="18" charset="0"/>
              </a:rPr>
              <a:t>.</a:t>
            </a:r>
            <a:endParaRPr lang="en-US" sz="1600" dirty="0" smtClean="0">
              <a:latin typeface="Times New Roman" pitchFamily="18" charset="0"/>
              <a:cs typeface="Times New Roman" pitchFamily="18" charset="0"/>
            </a:endParaRPr>
          </a:p>
          <a:p>
            <a:endParaRPr lang="ru-RU" sz="1600" b="1" dirty="0" smtClean="0">
              <a:latin typeface="Times New Roman" pitchFamily="18" charset="0"/>
              <a:cs typeface="Times New Roman" pitchFamily="18" charset="0"/>
            </a:endParaRPr>
          </a:p>
          <a:p>
            <a:r>
              <a:rPr lang="ru-RU" sz="1600" b="1" dirty="0" smtClean="0">
                <a:latin typeface="Times New Roman" pitchFamily="18" charset="0"/>
                <a:cs typeface="Times New Roman" pitchFamily="18" charset="0"/>
              </a:rPr>
              <a:t>МЫШЛЕНИЕ </a:t>
            </a:r>
            <a:r>
              <a:rPr lang="ru-RU" sz="1600" b="1" dirty="0">
                <a:latin typeface="Times New Roman" pitchFamily="18" charset="0"/>
                <a:cs typeface="Times New Roman" pitchFamily="18" charset="0"/>
              </a:rPr>
              <a:t>ИРИНЫ</a:t>
            </a:r>
            <a:r>
              <a:rPr lang="ru-RU" sz="1600" dirty="0">
                <a:latin typeface="Times New Roman" pitchFamily="18" charset="0"/>
                <a:cs typeface="Times New Roman" pitchFamily="18" charset="0"/>
              </a:rPr>
              <a:t> - Развитый. Тонкий дипломат, Ирина пользуется этим своим качеством во всех ситуациях. У нее отличная память и огромный интерес к жизни</a:t>
            </a:r>
            <a:r>
              <a:rPr lang="ru-RU" sz="1600" dirty="0" smtClean="0">
                <a:latin typeface="Times New Roman" pitchFamily="18" charset="0"/>
                <a:cs typeface="Times New Roman" pitchFamily="18" charset="0"/>
              </a:rPr>
              <a:t>.</a:t>
            </a:r>
            <a:endParaRPr lang="en-US" sz="1600" dirty="0" smtClean="0">
              <a:latin typeface="Times New Roman" pitchFamily="18" charset="0"/>
              <a:cs typeface="Times New Roman" pitchFamily="18" charset="0"/>
            </a:endParaRPr>
          </a:p>
          <a:p>
            <a:endParaRPr lang="ru-RU" sz="1600" b="1" dirty="0" smtClean="0">
              <a:latin typeface="Times New Roman" pitchFamily="18" charset="0"/>
              <a:cs typeface="Times New Roman" pitchFamily="18" charset="0"/>
            </a:endParaRPr>
          </a:p>
          <a:p>
            <a:r>
              <a:rPr lang="ru-RU" sz="1600" b="1" dirty="0" smtClean="0">
                <a:latin typeface="Times New Roman" pitchFamily="18" charset="0"/>
                <a:cs typeface="Times New Roman" pitchFamily="18" charset="0"/>
              </a:rPr>
              <a:t>НРАВСТВЕННОСТЬ </a:t>
            </a:r>
            <a:r>
              <a:rPr lang="ru-RU" sz="1600" b="1" dirty="0">
                <a:latin typeface="Times New Roman" pitchFamily="18" charset="0"/>
                <a:cs typeface="Times New Roman" pitchFamily="18" charset="0"/>
              </a:rPr>
              <a:t>ИРИНЫ</a:t>
            </a:r>
            <a:r>
              <a:rPr lang="ru-RU" sz="1600" dirty="0">
                <a:latin typeface="Times New Roman" pitchFamily="18" charset="0"/>
                <a:cs typeface="Times New Roman" pitchFamily="18" charset="0"/>
              </a:rPr>
              <a:t> - Своим слишком безупречным поведением часто раздражает окружающих. Бескорыстна, дружбе очень верна. Незлопамятна и добра, но на обиды и оскорбления реагирует в высшей степени остро и резко. Утверждает себя в мире через любовь. </a:t>
            </a:r>
            <a:endParaRPr lang="en-US" sz="1600" dirty="0" smtClean="0">
              <a:latin typeface="Times New Roman" pitchFamily="18" charset="0"/>
              <a:cs typeface="Times New Roman" pitchFamily="18" charset="0"/>
            </a:endParaRPr>
          </a:p>
          <a:p>
            <a:endParaRPr lang="ru-RU" sz="1600" b="1" dirty="0" smtClean="0">
              <a:latin typeface="Times New Roman" pitchFamily="18" charset="0"/>
              <a:cs typeface="Times New Roman" pitchFamily="18" charset="0"/>
            </a:endParaRPr>
          </a:p>
          <a:p>
            <a:r>
              <a:rPr lang="ru-RU" sz="1600" b="1" dirty="0" smtClean="0">
                <a:latin typeface="Times New Roman" pitchFamily="18" charset="0"/>
                <a:cs typeface="Times New Roman" pitchFamily="18" charset="0"/>
              </a:rPr>
              <a:t>ЗДОРОВЬЕ </a:t>
            </a:r>
            <a:r>
              <a:rPr lang="ru-RU" sz="1600" b="1" dirty="0">
                <a:latin typeface="Times New Roman" pitchFamily="18" charset="0"/>
                <a:cs typeface="Times New Roman" pitchFamily="18" charset="0"/>
              </a:rPr>
              <a:t>ИРИНЫ</a:t>
            </a:r>
            <a:r>
              <a:rPr lang="ru-RU" sz="1600" dirty="0">
                <a:latin typeface="Times New Roman" pitchFamily="18" charset="0"/>
                <a:cs typeface="Times New Roman" pitchFamily="18" charset="0"/>
              </a:rPr>
              <a:t> - Живуча, как саламандра, но есть слабый орган - желудок.</a:t>
            </a:r>
          </a:p>
        </p:txBody>
      </p:sp>
    </p:spTree>
    <p:extLst>
      <p:ext uri="{BB962C8B-B14F-4D97-AF65-F5344CB8AC3E}">
        <p14:creationId xmlns:p14="http://schemas.microsoft.com/office/powerpoint/2010/main" xmlns="" val="2141309051"/>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395536" y="404664"/>
            <a:ext cx="7620000" cy="4800600"/>
          </a:xfrm>
        </p:spPr>
        <p:txBody>
          <a:bodyPr>
            <a:normAutofit/>
          </a:bodyPr>
          <a:lstStyle/>
          <a:p>
            <a:r>
              <a:rPr lang="ru-RU" sz="1700" b="1" dirty="0">
                <a:latin typeface="Times New Roman" pitchFamily="18" charset="0"/>
                <a:cs typeface="Times New Roman" pitchFamily="18" charset="0"/>
              </a:rPr>
              <a:t>КАРЬЕРА И БИЗНЕС ИРИНЫ</a:t>
            </a:r>
            <a:r>
              <a:rPr lang="ru-RU" sz="1700" dirty="0">
                <a:latin typeface="Times New Roman" pitchFamily="18" charset="0"/>
                <a:cs typeface="Times New Roman" pitchFamily="18" charset="0"/>
              </a:rPr>
              <a:t> - Ответственно подходит к выполнению любой работы. Быстро устанавливает деловые контакты. Вносит в дело личное отношение, но не всегда доводит дела до конца. Авторитетов не очень жалует. Ей нравится, когда ее хвалят, и тогда она трудится с </a:t>
            </a:r>
            <a:r>
              <a:rPr lang="ru-RU" sz="1700" dirty="0" smtClean="0">
                <a:latin typeface="Times New Roman" pitchFamily="18" charset="0"/>
                <a:cs typeface="Times New Roman" pitchFamily="18" charset="0"/>
              </a:rPr>
              <a:t>еще </a:t>
            </a:r>
            <a:r>
              <a:rPr lang="ru-RU" sz="1700" dirty="0">
                <a:latin typeface="Times New Roman" pitchFamily="18" charset="0"/>
                <a:cs typeface="Times New Roman" pitchFamily="18" charset="0"/>
              </a:rPr>
              <a:t>большим рвением</a:t>
            </a:r>
            <a:r>
              <a:rPr lang="ru-RU" sz="1700" dirty="0" smtClean="0">
                <a:latin typeface="Times New Roman" pitchFamily="18" charset="0"/>
                <a:cs typeface="Times New Roman" pitchFamily="18" charset="0"/>
              </a:rPr>
              <a:t>.</a:t>
            </a:r>
            <a:r>
              <a:rPr lang="ru-RU" sz="1700" b="1" dirty="0">
                <a:latin typeface="Times New Roman" pitchFamily="18" charset="0"/>
                <a:cs typeface="Times New Roman" pitchFamily="18" charset="0"/>
              </a:rPr>
              <a:t> </a:t>
            </a:r>
            <a:endParaRPr lang="en-US" sz="1700" b="1" dirty="0" smtClean="0">
              <a:latin typeface="Times New Roman" pitchFamily="18" charset="0"/>
              <a:cs typeface="Times New Roman" pitchFamily="18" charset="0"/>
            </a:endParaRPr>
          </a:p>
          <a:p>
            <a:endParaRPr lang="ru-RU" sz="1700" b="1" dirty="0" smtClean="0">
              <a:latin typeface="Times New Roman" pitchFamily="18" charset="0"/>
              <a:cs typeface="Times New Roman" pitchFamily="18" charset="0"/>
            </a:endParaRPr>
          </a:p>
          <a:p>
            <a:r>
              <a:rPr lang="ru-RU" sz="1700" b="1" dirty="0" smtClean="0">
                <a:latin typeface="Times New Roman" pitchFamily="18" charset="0"/>
                <a:cs typeface="Times New Roman" pitchFamily="18" charset="0"/>
              </a:rPr>
              <a:t>РЕАЛИЗАЦИЯ </a:t>
            </a:r>
            <a:r>
              <a:rPr lang="ru-RU" sz="1700" b="1" dirty="0">
                <a:latin typeface="Times New Roman" pitchFamily="18" charset="0"/>
                <a:cs typeface="Times New Roman" pitchFamily="18" charset="0"/>
              </a:rPr>
              <a:t>В ОБЩЕСТВЕ У ИРИНЫ</a:t>
            </a:r>
            <a:r>
              <a:rPr lang="ru-RU" sz="1700" dirty="0">
                <a:latin typeface="Times New Roman" pitchFamily="18" charset="0"/>
                <a:cs typeface="Times New Roman" pitchFamily="18" charset="0"/>
              </a:rPr>
              <a:t> - Кажется, что она появляется на свет уже с готовым планом жизни. Все вокруг нее должно вертеться и с ее темпом. Это тот редкий тип женщины, для которой всегда открыты все двери, но если она теряет веру в свои силы и предназначение, то может терпеть неудачи. Тяготеет к чисто женским профессиям. Может работать в конструкторском бюро, преподавателем музыки, продавцом, кассиром, медсестрой, преподавателем философии и т. д.</a:t>
            </a:r>
          </a:p>
          <a:p>
            <a:endParaRPr lang="ru-RU" dirty="0"/>
          </a:p>
        </p:txBody>
      </p:sp>
      <p:pic>
        <p:nvPicPr>
          <p:cNvPr id="3074" name="Picture 2" descr="http://img0.liveinternet.ru/images/attach/c/6/93/569/93569208_372439_5012800x600.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9302" b="8705"/>
          <a:stretch/>
        </p:blipFill>
        <p:spPr bwMode="auto">
          <a:xfrm>
            <a:off x="2843808" y="4221088"/>
            <a:ext cx="2687621" cy="1988840"/>
          </a:xfrm>
          <a:prstGeom prst="ellipse">
            <a:avLst/>
          </a:prstGeom>
          <a:ln>
            <a:noFill/>
          </a:ln>
          <a:effectLst>
            <a:softEdge rad="1125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457273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седств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седство">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TotalTime>
  <Words>26</Words>
  <Application>Microsoft Office PowerPoint</Application>
  <PresentationFormat>Экран (4:3)</PresentationFormat>
  <Paragraphs>20</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Соседство</vt:lpstr>
      <vt:lpstr>Тайна имени Ирина </vt:lpstr>
      <vt:lpstr>Слайд 2</vt:lpstr>
      <vt:lpstr>Слайд 3</vt:lpstr>
      <vt:lpstr>Слайд 4</vt:lpstr>
      <vt:lpstr>Слайд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cp:lastModifiedBy>Сергей Подоксенов</cp:lastModifiedBy>
  <cp:revision>8</cp:revision>
  <dcterms:modified xsi:type="dcterms:W3CDTF">2019-05-04T13:16:08Z</dcterms:modified>
</cp:coreProperties>
</file>