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3A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61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9F7CF2-2B54-4EE3-852C-8F8A9009FE6F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E84F7-99B3-46EE-8F1F-DE569AF1B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1819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8175-19FE-45B0-98E5-C0AF85D9BAEF}" type="datetimeFigureOut">
              <a:rPr lang="ru-RU" smtClean="0"/>
              <a:t>13.11.2018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B22D9-60EB-458F-A068-B596B225DF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8175-19FE-45B0-98E5-C0AF85D9BAEF}" type="datetimeFigureOut">
              <a:rPr lang="ru-RU" smtClean="0"/>
              <a:t>13.11.2018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B22D9-60EB-458F-A068-B596B225DF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8175-19FE-45B0-98E5-C0AF85D9BAEF}" type="datetimeFigureOut">
              <a:rPr lang="ru-RU" smtClean="0"/>
              <a:t>13.11.2018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B22D9-60EB-458F-A068-B596B225DF5F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8175-19FE-45B0-98E5-C0AF85D9BAEF}" type="datetimeFigureOut">
              <a:rPr lang="ru-RU" smtClean="0"/>
              <a:t>13.11.2018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B22D9-60EB-458F-A068-B596B225DF5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8175-19FE-45B0-98E5-C0AF85D9BAEF}" type="datetimeFigureOut">
              <a:rPr lang="ru-RU" smtClean="0"/>
              <a:t>13.11.2018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B22D9-60EB-458F-A068-B596B225DF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8175-19FE-45B0-98E5-C0AF85D9BAEF}" type="datetimeFigureOut">
              <a:rPr lang="ru-RU" smtClean="0"/>
              <a:t>13.11.2018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B22D9-60EB-458F-A068-B596B225DF5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8175-19FE-45B0-98E5-C0AF85D9BAEF}" type="datetimeFigureOut">
              <a:rPr lang="ru-RU" smtClean="0"/>
              <a:t>13.11.2018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B22D9-60EB-458F-A068-B596B225DF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8175-19FE-45B0-98E5-C0AF85D9BAEF}" type="datetimeFigureOut">
              <a:rPr lang="ru-RU" smtClean="0"/>
              <a:t>13.11.2018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B22D9-60EB-458F-A068-B596B225DF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8175-19FE-45B0-98E5-C0AF85D9BAEF}" type="datetimeFigureOut">
              <a:rPr lang="ru-RU" smtClean="0"/>
              <a:t>13.11.2018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B22D9-60EB-458F-A068-B596B225DF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8175-19FE-45B0-98E5-C0AF85D9BAEF}" type="datetimeFigureOut">
              <a:rPr lang="ru-RU" smtClean="0"/>
              <a:t>13.11.2018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B22D9-60EB-458F-A068-B596B225DF5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8175-19FE-45B0-98E5-C0AF85D9BAEF}" type="datetimeFigureOut">
              <a:rPr lang="ru-RU" smtClean="0"/>
              <a:t>13.11.2018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B22D9-60EB-458F-A068-B596B225DF5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E8A8175-19FE-45B0-98E5-C0AF85D9BAEF}" type="datetimeFigureOut">
              <a:rPr lang="ru-RU" smtClean="0"/>
              <a:t>13.11.2018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DAB22D9-60EB-458F-A068-B596B225DF5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3096343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проект </a:t>
            </a:r>
            <a:r>
              <a:rPr lang="ru-RU" b="1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«Что </a:t>
            </a:r>
            <a:r>
              <a:rPr lang="ru-RU" b="1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такое доброта?»</a:t>
            </a:r>
            <a:br>
              <a:rPr lang="ru-RU" b="1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 smtClean="0">
                <a:latin typeface="Arial Black" panose="020B0A04020102020204" pitchFamily="34" charset="0"/>
              </a:rPr>
              <a:t/>
            </a:r>
            <a:br>
              <a:rPr lang="ru-RU" b="1" i="1" dirty="0" smtClean="0">
                <a:latin typeface="Arial Black" panose="020B0A04020102020204" pitchFamily="34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Группа </a:t>
            </a:r>
            <a:br>
              <a:rPr lang="ru-RU" sz="2400" b="1" i="1" dirty="0" smtClean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кратковременного пребывания</a:t>
            </a:r>
            <a:endParaRPr lang="ru-RU" sz="2400" b="1" i="1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4149080"/>
            <a:ext cx="2736304" cy="119898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Гармаева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Лента лицом вверх 3"/>
          <p:cNvSpPr/>
          <p:nvPr/>
        </p:nvSpPr>
        <p:spPr>
          <a:xfrm>
            <a:off x="788756" y="5301208"/>
            <a:ext cx="7920880" cy="1368152"/>
          </a:xfrm>
          <a:prstGeom prst="ribbon2">
            <a:avLst/>
          </a:prstGeom>
          <a:solidFill>
            <a:srgbClr val="F43A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МБДОУ Ехэ-</a:t>
            </a:r>
            <a:r>
              <a:rPr lang="ru-RU" b="1" dirty="0" err="1" smtClean="0">
                <a:solidFill>
                  <a:srgbClr val="FFFF00"/>
                </a:solidFill>
              </a:rPr>
              <a:t>Цакирский</a:t>
            </a:r>
            <a:r>
              <a:rPr lang="ru-RU" b="1" dirty="0" smtClean="0">
                <a:solidFill>
                  <a:srgbClr val="FFFF00"/>
                </a:solidFill>
              </a:rPr>
              <a:t> детский сад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2018 год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86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46449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Задачи:</a:t>
            </a:r>
          </a:p>
          <a:p>
            <a:pPr>
              <a:buFontTx/>
              <a:buChar char="-"/>
            </a:pP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Формировать представление у детей о доброте, раскрыть сущность понятий «добро», «добрые поступки», их важность в жизни людей;</a:t>
            </a:r>
          </a:p>
          <a:p>
            <a:pPr>
              <a:buFontTx/>
              <a:buChar char="-"/>
            </a:pP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Формировать доброжелательные дружеские взаимоотношения между детьми; учить быть внимательными к окружающим, сверстникам, близким;</a:t>
            </a:r>
          </a:p>
          <a:p>
            <a:pPr>
              <a:buFontTx/>
              <a:buChar char="-"/>
            </a:pP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Побуждать и поощрять стремление детей совершать добрые поступки;</a:t>
            </a:r>
          </a:p>
          <a:p>
            <a:pPr>
              <a:buFontTx/>
              <a:buChar char="-"/>
            </a:pP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Воспитывать гуманное эмоционально-положительное, бережное отношение к миру природы и окружающего мира в целом;</a:t>
            </a:r>
            <a:endParaRPr lang="ru-RU" sz="24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 детей положительных качеств характера, способствовать сплочению коллектива, мотивировать детей на совершение добрых поступков, добрых дел во благо других людей.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69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16832"/>
            <a:ext cx="7992887" cy="42093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среднесрочный (3 месяца)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: воспитатель, дети подготовительной группы, родители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межпредметных связей: интеграция образовательных областей- познавательное развитие, социально-коммуникативное развитие, художественно-эстетическое развитие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chemeClr val="tx1"/>
                </a:solidFill>
              </a:rPr>
              <a:t>Тип проекта</a:t>
            </a:r>
            <a:r>
              <a:rPr lang="ru-RU" sz="3200" u="sng" dirty="0" smtClean="0">
                <a:solidFill>
                  <a:schemeClr val="tx1"/>
                </a:solidFill>
              </a:rPr>
              <a:t>: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социально-личностный, общественно-полезный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34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родителями:</a:t>
            </a:r>
            <a:b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консультации для родителей «Воспитываем добротой»</a:t>
            </a:r>
            <a:b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оказание помощи в проведении мероприятий</a:t>
            </a:r>
            <a:b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-изготовление 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атрибутов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этап: 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--коллективное панно 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Цветок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добра»;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кция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гости к малышам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«Покорми птиц»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-флэш моб «Дорогою добра»</a:t>
            </a:r>
            <a:endParaRPr lang="ru-RU" sz="2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Достигнутые результаты: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царит  доброжелательная атмосфера , было совершено много добрых дел , и на сегодняшний день в жизни ребят положительные поступки не теряют своей актуальности.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также приняли активное участие и стали непосредственными участниками процесса, который перерос в тесное сотрудничество детского сада и семьи.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536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4996871" y="2932121"/>
            <a:ext cx="4098175" cy="3075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Коллективное панно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Цветок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добра»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C:\Users\admin\Desktop\гсв\фото 2\20180222_1343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4608511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47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55" y="1859137"/>
            <a:ext cx="441649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Акция «В гости к малышам»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(ремонт книжек)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160" y="3436341"/>
            <a:ext cx="4532840" cy="3399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960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гсв\фото 2\20180125_1419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76683"/>
            <a:ext cx="3449357" cy="2587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pc="600" dirty="0" smtClean="0">
                <a:solidFill>
                  <a:schemeClr val="tx2"/>
                </a:solidFill>
              </a:rPr>
              <a:t>Акция «</a:t>
            </a:r>
            <a:r>
              <a:rPr lang="ru-RU" b="1" i="1" spc="600" dirty="0">
                <a:solidFill>
                  <a:schemeClr val="tx2"/>
                </a:solidFill>
              </a:rPr>
              <a:t>П</a:t>
            </a:r>
            <a:r>
              <a:rPr lang="ru-RU" b="1" i="1" spc="600" dirty="0" smtClean="0">
                <a:solidFill>
                  <a:schemeClr val="tx2"/>
                </a:solidFill>
              </a:rPr>
              <a:t>окорми птиц»</a:t>
            </a:r>
            <a:endParaRPr lang="ru-RU" b="1" i="1" spc="600" dirty="0">
              <a:solidFill>
                <a:schemeClr val="tx2"/>
              </a:solidFill>
            </a:endParaRPr>
          </a:p>
        </p:txBody>
      </p:sp>
      <p:pic>
        <p:nvPicPr>
          <p:cNvPr id="3075" name="Picture 3" descr="C:\Users\admin\Desktop\гсв\фото 2\20180202_1103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96752"/>
            <a:ext cx="3528392" cy="264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admin\Desktop\гсв\фото 2\20180207_11043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843046"/>
            <a:ext cx="3755909" cy="2816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62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гсв\фото 3\20171127_1051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1145"/>
            <a:ext cx="3455325" cy="2591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spc="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Флэш моб «Дорогою добра»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099" name="Picture 3" descr="C:\Users\admin\Desktop\гсв\фото 3\20171127_1046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085" y="1196752"/>
            <a:ext cx="336037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dmin\Desktop\гсв\фото 3\20171127_1047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874" y="3789040"/>
            <a:ext cx="3792422" cy="284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31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5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sz="55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08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168</TotalTime>
  <Words>178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проект «Что такое доброта?»  Группа  кратковременного пребывания</vt:lpstr>
      <vt:lpstr>Цель проекта: Воспитание у детей положительных качеств характера, способствовать сплочению коллектива, мотивировать детей на совершение добрых поступков, добрых дел во благо других людей.</vt:lpstr>
      <vt:lpstr>Тип проекта: социально-личностный, общественно-полезный</vt:lpstr>
      <vt:lpstr>Презентация PowerPoint</vt:lpstr>
      <vt:lpstr>Коллективное панно  «Цветок добра»</vt:lpstr>
      <vt:lpstr>Акция «В гости к малышам» (ремонт книжек)</vt:lpstr>
      <vt:lpstr>Акция «Покорми птиц»</vt:lpstr>
      <vt:lpstr>Флэш моб «Дорогою добра» </vt:lpstr>
      <vt:lpstr>Спасибо за внимание!!!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«Что такое доброта?»  Группа  кратковременного пребывания</dc:title>
  <dc:creator>admin</dc:creator>
  <cp:lastModifiedBy>admin</cp:lastModifiedBy>
  <cp:revision>13</cp:revision>
  <dcterms:created xsi:type="dcterms:W3CDTF">2018-11-13T05:37:04Z</dcterms:created>
  <dcterms:modified xsi:type="dcterms:W3CDTF">2018-11-13T09:06:02Z</dcterms:modified>
</cp:coreProperties>
</file>