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91" r:id="rId5"/>
    <p:sldId id="268" r:id="rId6"/>
    <p:sldId id="292" r:id="rId7"/>
    <p:sldId id="295" r:id="rId8"/>
    <p:sldId id="296" r:id="rId9"/>
    <p:sldId id="297" r:id="rId10"/>
    <p:sldId id="298" r:id="rId11"/>
    <p:sldId id="275" r:id="rId12"/>
    <p:sldId id="302" r:id="rId13"/>
    <p:sldId id="303" r:id="rId14"/>
    <p:sldId id="304" r:id="rId15"/>
    <p:sldId id="305" r:id="rId16"/>
    <p:sldId id="27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00"/>
    <a:srgbClr val="F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4" autoAdjust="0"/>
    <p:restoredTop sz="94660"/>
  </p:normalViewPr>
  <p:slideViewPr>
    <p:cSldViewPr>
      <p:cViewPr varScale="1">
        <p:scale>
          <a:sx n="64" d="100"/>
          <a:sy n="64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0648"/>
            <a:ext cx="8640960" cy="6264696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pic>
        <p:nvPicPr>
          <p:cNvPr id="1030" name="Picture 6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3212976"/>
            <a:ext cx="4892433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2483768" y="5517232"/>
            <a:ext cx="4248472" cy="100811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400" b="1" dirty="0" smtClean="0">
              <a:latin typeface="Georgia" pitchFamily="18" charset="0"/>
            </a:endParaRPr>
          </a:p>
          <a:p>
            <a:r>
              <a:rPr lang="ru-RU" sz="1400" b="1" i="1" dirty="0" smtClean="0">
                <a:latin typeface="Georgia" pitchFamily="18" charset="0"/>
              </a:rPr>
              <a:t>Воспитатель: </a:t>
            </a:r>
            <a:r>
              <a:rPr lang="ru-RU" sz="1400" b="1" i="1" dirty="0" err="1" smtClean="0">
                <a:latin typeface="Georgia" pitchFamily="18" charset="0"/>
              </a:rPr>
              <a:t>Тартынская</a:t>
            </a:r>
            <a:r>
              <a:rPr lang="ru-RU" sz="1400" b="1" i="1" dirty="0" smtClean="0">
                <a:latin typeface="Georgia" pitchFamily="18" charset="0"/>
              </a:rPr>
              <a:t> М.А.</a:t>
            </a:r>
          </a:p>
          <a:p>
            <a:r>
              <a:rPr lang="ru-RU" sz="1400" b="1" i="1" dirty="0" smtClean="0">
                <a:latin typeface="Georgia" pitchFamily="18" charset="0"/>
              </a:rPr>
              <a:t>                      2019г.</a:t>
            </a:r>
          </a:p>
        </p:txBody>
      </p:sp>
      <p:sp>
        <p:nvSpPr>
          <p:cNvPr id="10" name="Овал 9"/>
          <p:cNvSpPr/>
          <p:nvPr/>
        </p:nvSpPr>
        <p:spPr>
          <a:xfrm rot="20977994">
            <a:off x="6994806" y="3626624"/>
            <a:ext cx="648072" cy="5760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647135" y="3274954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rot="20249108">
            <a:off x="3217436" y="2306991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Georgia" pitchFamily="18" charset="0"/>
              </a:rPr>
              <a:t>Р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 rot="856340">
            <a:off x="1030250" y="5290131"/>
            <a:ext cx="562702" cy="546243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Ш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412777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Доклад: «Использование приёмов мнемотехники в развитии связной речи дошкольников»</a:t>
            </a:r>
            <a:endParaRPr lang="ru-RU" sz="24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87624" y="476672"/>
            <a:ext cx="6840760" cy="5760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Структурное подразделение детский сад «Улыбка»</a:t>
            </a:r>
          </a:p>
          <a:p>
            <a:pPr algn="ctr"/>
            <a:r>
              <a:rPr lang="ru-RU" dirty="0" smtClean="0"/>
              <a:t>МКОУ «</a:t>
            </a:r>
            <a:r>
              <a:rPr lang="ru-RU" dirty="0" err="1" smtClean="0"/>
              <a:t>Убинская</a:t>
            </a:r>
            <a:r>
              <a:rPr lang="ru-RU" dirty="0" smtClean="0"/>
              <a:t> средняя школа №2»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4064375"/>
            <a:ext cx="7776864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95536" y="1714605"/>
            <a:ext cx="82809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 этапа: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Знакомство с символами. Этот этап работы ещё называют – работа с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мнемоквадратами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2этап: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Учим детей «читать» простые схемы из 2 – 4 символов, а так же учим детей «читать» простые предложения из 2-3 слов без предлогов и союзов. Этот этап работы называют – работа с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мнемодорожками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этапе начинается работа с 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59832" y="0"/>
            <a:ext cx="3024336" cy="629208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228184" y="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111468"/>
            <a:ext cx="266429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Мнемоквадрат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Структурная единица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мнемодорожки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квадрат (лист бумаги), на котором схематично изображается какой-либо предмет, действие или направление действия, либо признак. Каждое изображение обозначает слово, сочетание слов или несложное короткое предложение.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203848" y="260648"/>
            <a:ext cx="2664296" cy="291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Мнемодорожки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коллаж из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мнемоквадратов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состоящий из 3-4 изображений. С помощью него дети учатся составлять истории, рассказывать скороговорки, заучивать стихотворения.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228184" y="350331"/>
            <a:ext cx="2915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схема, в которой заложена определенная информация. На каждое слово или маленькое словосочетание придумывается картинка (изображение), т.е. весь текст зарисовывается схематично, глядя на эти схемы-рисунки, ребенок легко запоминает информацию.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ds03.infourok.ru/uploads/ex/083e/0003157d-32580dda/1/img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509120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http://www.o-krohe.ru/images/article/orig/2018/12/osobennosti-mnemotehniki-pri-obuchenii-doshkolnikov-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645024"/>
            <a:ext cx="2664296" cy="1998222"/>
          </a:xfrm>
          <a:prstGeom prst="rect">
            <a:avLst/>
          </a:prstGeom>
          <a:noFill/>
        </p:spPr>
      </p:pic>
      <p:pic>
        <p:nvPicPr>
          <p:cNvPr id="4102" name="Picture 6" descr="https://ds04.infourok.ru/uploads/ex/03e4/0009181b-3cbf64a2/img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17182" y="4365104"/>
            <a:ext cx="2510793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188640"/>
            <a:ext cx="8280920" cy="377975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Примером мнемотехники в ДОУ могут быть таблицы, построенные на изображении последовательности процессов умывания, мытья рук, одевания, сервировки стола. Маленькому ребенку сложно запомнить весь алгоритм действий, придуманный взрослыми, поэтому наглядные картинки, расшифрованные на занятиях и самостоятельно пересказанные, позволят ребенку, каждый раз подходя к умывальнику или шкафчику с вещами, легко воспроизвести этапы.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cer\Desktop\mnemotehnika_v_detskom_sadu_ris.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9" y="4024582"/>
            <a:ext cx="3456384" cy="258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332656"/>
            <a:ext cx="8280920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Мнемотехника многофункциональна.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95536" y="797005"/>
            <a:ext cx="84249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Пересказ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более легкий вид монологической речи, так как он придерживается авторской позиции произведения, в нем используется готовый авторский сюжет и готовые речевые формы и приемы. Это в какой-то мере отраженная речь с известной долей самостоятельности.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пересказывать с помощью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когда дети видят всех действующих лиц, то свое внимание ребенок уже концентрирует на правильном построении предложений, на воспроизведении в своей речи необходимых выражений.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nsportal.ru/sites/default/files/2018/01/28/teremok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3284984"/>
            <a:ext cx="4896544" cy="3316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59832" y="0"/>
            <a:ext cx="3024336" cy="6292080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228184" y="0"/>
            <a:ext cx="2736304" cy="648072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23528" y="101211"/>
            <a:ext cx="25202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Заучивание стихов, скороговорок,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чистоговорок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Знание стихов обогащает словарь ребенка, формирует навыки правильного произношения слов и отдельных фраз, воспитывает культуру речи.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347864" y="15174"/>
            <a:ext cx="2520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Скороговорки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используют для развития речи детей, с целью обучения говорить выразительно, разборчиво и внятно. Скороговорки эффективное лечебное средство для вырабатывания правильного произношения. Когда люди тренируются, проговаривая вслух скороговорки, то их речь становится более гибкой и совершенной. Дикция со временем приобретает чистоту и отчетливость.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372200" y="-17147"/>
            <a:ext cx="244827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Чистоговорка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это рифмованная фраза, в которой часто повторяется какой-либо звук. Они служат для отработки звукопроизношения, развития силы голоса, темпа речи, чувства рифмы, речевого дыхания, а также для коррекции лексико-грамматической и фонетико-фонематической стороны речи.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еще один вид работы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Использование готовых схем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чистоговорок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332656"/>
            <a:ext cx="8280920" cy="51077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Мнемотехника многофункциональна.</a:t>
            </a:r>
            <a:endParaRPr lang="ru-RU" sz="2400" b="1" dirty="0">
              <a:ln w="11430">
                <a:solidFill>
                  <a:schemeClr val="tx1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95536" y="1874222"/>
            <a:ext cx="8424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704354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ля составления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описательных рассказов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 игрушках, посуде, одежде, овощах и фруктах, птицах, животных, насекомых. Данные схемы помогают детям самостоятельно определить главные свойства и признаки рассматриваемого предмета, установить последовательность изложения выявленных признаков; обогащают словарный запас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nsportal.ru/sites/default/files/2018/01/28/posuda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212976"/>
            <a:ext cx="45365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td1.mycdn.me/image?id=834176340296&amp;t=20&amp;plc=WEB&amp;tkn=*3wZBG4Q6UcvzhH5jKg4CedPnmqM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3212976"/>
            <a:ext cx="365845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4664"/>
            <a:ext cx="8784976" cy="6264696"/>
          </a:xfrm>
          <a:prstGeom prst="roundRect">
            <a:avLst/>
          </a:prstGeom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611560" y="2276872"/>
            <a:ext cx="7560840" cy="37457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Georgia" pitchFamily="18" charset="0"/>
              </a:rPr>
              <a:t>Результаты обучения с использованием мнемотехники:</a:t>
            </a:r>
            <a:endParaRPr lang="ru-RU" sz="1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0" name="Picture 9" descr="ff962c65118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476672"/>
            <a:ext cx="1512168" cy="1881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4797152"/>
            <a:ext cx="434401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2727220"/>
            <a:ext cx="8208912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 детей увеличивается круг знаний об окружающем мире;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появляется желание пересказывать тексты, придумывать интересные истории;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появляется интерес к заучиванию стихов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словарный запас выходит на более высокий уровень;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дети преодолевают робость, застенчивость, учатся свободно держаться перед аудиторией.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980728"/>
            <a:ext cx="8712968" cy="568863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1628800"/>
            <a:ext cx="6624736" cy="1465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</a:t>
            </a:r>
          </a:p>
          <a:p>
            <a:r>
              <a:rPr lang="ru-RU" sz="1600" dirty="0" smtClean="0">
                <a:solidFill>
                  <a:srgbClr val="FF0000"/>
                </a:solidFill>
                <a:latin typeface="Georgia" pitchFamily="18" charset="0"/>
              </a:rPr>
              <a:t>     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4" name="Picture 3" descr="D:\РАБОЧИЙ стол -2013\КЛЁВЫЕ картинки\professor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573016"/>
            <a:ext cx="1698650" cy="2304256"/>
          </a:xfrm>
          <a:prstGeom prst="rect">
            <a:avLst/>
          </a:prstGeom>
          <a:noFill/>
        </p:spPr>
      </p:pic>
      <p:sp>
        <p:nvSpPr>
          <p:cNvPr id="19" name="Овал 18"/>
          <p:cNvSpPr/>
          <p:nvPr/>
        </p:nvSpPr>
        <p:spPr>
          <a:xfrm rot="1114218">
            <a:off x="5206976" y="322626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 rot="20882413">
            <a:off x="4692126" y="815940"/>
            <a:ext cx="549171" cy="5219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С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 rot="291953">
            <a:off x="4667952" y="5615352"/>
            <a:ext cx="640808" cy="59179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А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 rot="20732323">
            <a:off x="7145878" y="4209813"/>
            <a:ext cx="549709" cy="498988"/>
          </a:xfrm>
          <a:prstGeom prst="ellips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М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259632" y="1484784"/>
            <a:ext cx="7128792" cy="40324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060848"/>
            <a:ext cx="8640960" cy="4536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Чистая, правильная речь одно из важнейших условий нормального психического развития.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человека.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4653136"/>
            <a:ext cx="5856178" cy="1872208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899592" y="2420888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359103" y="4427082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91683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1628535"/>
            <a:ext cx="7776864" cy="49552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речи детей существуют множество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недостаточный словарный запас и как следствие, неспособность составить распространенное предложение;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бедная диалогическая речь: неспособность грамотно и доступно сформулировать вопрос, построить ответ;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бедная монологическая речь: неспособность составить сюжетный или описательный рассказ на предложенную тему, пересказать текст;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3429000"/>
            <a:ext cx="7776864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2201095"/>
            <a:ext cx="849694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Неполноценное речевое развитие накладывает отпечаток на формирование не речевых психических процессов: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-наблюдается недостаточное устойчивое внимание,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-снижается вербальная память,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-страдает продуктивность запоминания.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2276872"/>
            <a:ext cx="9144000" cy="45811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9024" y="2276872"/>
            <a:ext cx="8784976" cy="417646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88640"/>
            <a:ext cx="8352928" cy="57888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Мнемотехника </a:t>
            </a:r>
            <a:endParaRPr lang="ru-RU" sz="2800" b="1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39552" y="1340187"/>
            <a:ext cx="82089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система методов и приёмов, обеспечивающие эффективное запоминание структуры рассказа, сохранение и      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воспроизведение информации и, конечно, развитие речи.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Мнемотехника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мнемоника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– это «техника запоминания«. Слова эти происходят от греческого 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mnemonikon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– искусство запоминания.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Мнемоника, или мнемотехника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система различных приёмов, облегчающих запоминание и увеличивающих объём памяти путём образования дополнительных ассоциаций, организация учебного процесса в виде игры.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помогает упростить для детей процесс непосредственно-образовательной деятельности. Дети обучаются в интересной игровой форме, без умственных и эмоциональных перегрузок.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 мнемотехники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дошкольников обусловлена тем, что как раз в этом возрасте у детей преобладает наглядно-образная память, и запоминание носит в основном непроизвольный характер: дети лучше запоминают события, предметы, факты, явления, близкие их жизненному опыту.   Приёмы мнемотехники облегчают процесс запоминания у детей и увеличивают объём памяти путём образования дополнительных ассоциаций.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2556270"/>
            <a:ext cx="7776864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Мнемотехника помогает развивать: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зрительную и слуховую память;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зрительное и слуховое внимание;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воображение;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восприятие;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развивает кругозор;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развивает все стороны речи.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9512" y="1556792"/>
            <a:ext cx="8784976" cy="511256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2520" y="1"/>
            <a:ext cx="264148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440160" cy="157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39552" y="3429000"/>
            <a:ext cx="7776864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83568" y="-17715"/>
            <a:ext cx="820891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Способствовать развитию основных психических процессов: памяти, внимания, восприятия, мышления.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Способствовать умению детей преобразовывать абстрактные символы в образы и наоборот образы в абстрактные символы (перекодирование и кодирование информации).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Способствовать развитию умения работать по образцу, по правилам, слушать взрослого и выполнять его инструкции.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Способствовать развитию связной речи, расширению и обогащению словарного запаса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Способствовать формированию целостного восприятия окружающего мира. Содействовать развитию интереса, мотивации к изучению нового, неизвестного в окружающем мире, принимать активное участие в образовательном процессе.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Способствовать развитию творческих способностей детей, умению самим составлять схемы и воспроизводить 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Способствовать развитию мелкой моторики рук.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Способствовать формированию навыков сотрудничества, взаимопонимания, доброжелательности, самостоятельности, инициативности, ответственности.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564904"/>
            <a:ext cx="9144000" cy="429309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0"/>
            <a:ext cx="2978826" cy="281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кругленный прямоугольник 3"/>
          <p:cNvSpPr/>
          <p:nvPr/>
        </p:nvSpPr>
        <p:spPr>
          <a:xfrm>
            <a:off x="0" y="2060848"/>
            <a:ext cx="8640960" cy="4536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человека.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5" descr="C:\Users\132\Desktop\День открытых дверей ЧТЕНИЕ\101219183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4653136"/>
            <a:ext cx="5856178" cy="1872208"/>
          </a:xfrm>
          <a:prstGeom prst="rect">
            <a:avLst/>
          </a:prstGeom>
          <a:noFill/>
        </p:spPr>
      </p:pic>
      <p:sp>
        <p:nvSpPr>
          <p:cNvPr id="17" name="Овал 16"/>
          <p:cNvSpPr/>
          <p:nvPr/>
        </p:nvSpPr>
        <p:spPr>
          <a:xfrm>
            <a:off x="899592" y="2420888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 rot="1114218">
            <a:off x="6359103" y="4427082"/>
            <a:ext cx="462064" cy="44550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Georgia" pitchFamily="18" charset="0"/>
              </a:rPr>
              <a:t>Л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7544" y="692696"/>
            <a:ext cx="583408" cy="57606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28" name="Picture 8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88640"/>
            <a:ext cx="86409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8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1916832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2021250"/>
            <a:ext cx="81369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 приёмы мнемотехники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Во-первых, большое внимание надо уделить развитию у детей восприятия: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-зрительного;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-слухового;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-кинестетического (движение глаза, руки, голосового аппарата);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-обонятельного;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-вкусового;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-осязательного.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803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Мнемоника, или мнемотехника - система различных приёмов, облегчающих запоминание и увеличивающих объём памяти путём образования дополнительных ассоциаций, организация учебного процесса в виде игры.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132</dc:creator>
  <cp:lastModifiedBy>1</cp:lastModifiedBy>
  <cp:revision>189</cp:revision>
  <dcterms:created xsi:type="dcterms:W3CDTF">2017-04-21T22:11:46Z</dcterms:created>
  <dcterms:modified xsi:type="dcterms:W3CDTF">2019-05-04T04:51:40Z</dcterms:modified>
</cp:coreProperties>
</file>