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61" r:id="rId6"/>
    <p:sldId id="259" r:id="rId7"/>
    <p:sldId id="260" r:id="rId8"/>
    <p:sldId id="265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дмин\Desktop\трафарет\ф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5048" y="214290"/>
            <a:ext cx="8568952" cy="64743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4480" y="1000108"/>
            <a:ext cx="588185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МБДОУ «Детский сад № 19»</a:t>
            </a:r>
          </a:p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Социально – коммуникативное развитие детей раннего возраста.</a:t>
            </a:r>
          </a:p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Выполнил:</a:t>
            </a:r>
          </a:p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r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Брылева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Т.В.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\Desktop\трафарет\ф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Компоненты предметно – развивающей среды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14348" y="1600200"/>
            <a:ext cx="7972452" cy="4525963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Эмоционально -  поддерживающий компонент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Эмоционально -  настраивающий компонент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Эмоционально – стабилизирующий компонент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Эмоционально – активизирующий компонент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Эмоционально – тренирующий компонент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трафарет\ф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357562"/>
            <a:ext cx="2114536" cy="258285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 с воздушными пузырями, с песком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Админ\Desktop\ком\SDC103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71480"/>
            <a:ext cx="4098186" cy="250033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Админ\Desktop\ком\SDC103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3286124"/>
            <a:ext cx="4954049" cy="2786652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929190" y="500042"/>
            <a:ext cx="3714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Эмоционально – поддерживающий компонент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Админ\Desktop\трафарет\ф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7166"/>
            <a:ext cx="8448940" cy="63367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7950" y="3714752"/>
            <a:ext cx="2471726" cy="258285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Цветовое оформление стен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C:\Users\Админ\Desktop\ком\SDC103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3429000"/>
            <a:ext cx="1928826" cy="3156431"/>
          </a:xfrm>
          <a:prstGeom prst="snip2Diag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Users\Админ\Desktop\ком\SDC1037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3500438"/>
            <a:ext cx="2073953" cy="3133407"/>
          </a:xfrm>
          <a:prstGeom prst="snip2Diag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C:\Users\Админ\Desktop\ком\SDC1037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500042"/>
            <a:ext cx="1928826" cy="2831576"/>
          </a:xfrm>
          <a:prstGeom prst="snip2DiagRect">
            <a:avLst/>
          </a:prstGeom>
          <a:noFill/>
        </p:spPr>
      </p:pic>
      <p:pic>
        <p:nvPicPr>
          <p:cNvPr id="3079" name="Picture 7" descr="C:\Users\Админ\Desktop\ком\SDC1037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2264" y="428604"/>
            <a:ext cx="1986143" cy="3000396"/>
          </a:xfrm>
          <a:prstGeom prst="snip2Diag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85720" y="642918"/>
            <a:ext cx="31432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Эмоционально настраивающий компонент среды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\Desktop\трафарет\ф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-214338"/>
            <a:ext cx="9612560" cy="72094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2832" cy="106613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Эмоционально- стабилизирующий компонент.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дмин\Desktop\ком\SDC1038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955381"/>
            <a:ext cx="5410944" cy="3043657"/>
          </a:xfrm>
          <a:prstGeom prst="round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1520" y="2708920"/>
            <a:ext cx="25202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Режимные моменты в соответствии с возрастом детей.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\Desktop\трафарет\ф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2852"/>
            <a:ext cx="8676456" cy="65073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286124"/>
            <a:ext cx="2500330" cy="228601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Упражнения на развитие эмоций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Админ\Desktop\ком\SDC1035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00042"/>
            <a:ext cx="4038600" cy="2271713"/>
          </a:xfrm>
          <a:prstGeom prst="round2DiagRect">
            <a:avLst/>
          </a:prstGeom>
          <a:noFill/>
        </p:spPr>
      </p:pic>
      <p:pic>
        <p:nvPicPr>
          <p:cNvPr id="4100" name="Picture 4" descr="C:\Users\Админ\Desktop\ком\SDC103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3143248"/>
            <a:ext cx="5277260" cy="2968459"/>
          </a:xfrm>
          <a:prstGeom prst="round2Diag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14942" y="785794"/>
            <a:ext cx="371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Эмоционально – тренирующий компонент  среды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Админ\Desktop\трафарет\ф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49" y="1"/>
            <a:ext cx="9239249" cy="6929436"/>
          </a:xfrm>
          <a:prstGeom prst="rect">
            <a:avLst/>
          </a:prstGeom>
          <a:noFill/>
        </p:spPr>
      </p:pic>
      <p:pic>
        <p:nvPicPr>
          <p:cNvPr id="5123" name="Picture 3" descr="C:\Users\Админ\Desktop\ком\SDC1036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71480"/>
            <a:ext cx="3683023" cy="2071701"/>
          </a:xfrm>
          <a:prstGeom prst="snip2Diag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C:\Users\Админ\Desktop\ком\SDC103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10202" y="2000241"/>
            <a:ext cx="3556024" cy="2000264"/>
          </a:xfrm>
          <a:prstGeom prst="snip2DiagRect">
            <a:avLst/>
          </a:prstGeom>
          <a:noFill/>
        </p:spPr>
      </p:pic>
      <p:pic>
        <p:nvPicPr>
          <p:cNvPr id="5125" name="Picture 5" descr="C:\Users\Админ\Desktop\ком\SDC1036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2928934"/>
            <a:ext cx="3635896" cy="2045192"/>
          </a:xfrm>
          <a:prstGeom prst="snip2DiagRect">
            <a:avLst/>
          </a:prstGeom>
          <a:noFill/>
        </p:spPr>
      </p:pic>
      <p:pic>
        <p:nvPicPr>
          <p:cNvPr id="5126" name="Picture 6" descr="C:\Users\Админ\Desktop\ком\SDC1037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4500570"/>
            <a:ext cx="3571900" cy="2009194"/>
          </a:xfrm>
          <a:prstGeom prst="snip2Diag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929190" y="357166"/>
            <a:ext cx="40005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Эмоционально активизирующий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компонент среды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Админ\Desktop\трафарет\ф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16632" y="-819472"/>
            <a:ext cx="11430000" cy="8572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Информация в родительский уголок.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Админ\Desktop\ком\э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0347" y="1772816"/>
            <a:ext cx="5263653" cy="3947740"/>
          </a:xfrm>
          <a:prstGeom prst="rect">
            <a:avLst/>
          </a:prstGeom>
          <a:noFill/>
        </p:spPr>
      </p:pic>
      <p:pic>
        <p:nvPicPr>
          <p:cNvPr id="1027" name="Picture 3" descr="C:\Users\Админ\Desktop\ком\э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910" y="1412776"/>
            <a:ext cx="3621498" cy="5122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дмин\Desktop\трафарет\ф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-414186"/>
            <a:ext cx="9286908" cy="6965180"/>
          </a:xfrm>
          <a:prstGeom prst="rect">
            <a:avLst/>
          </a:prstGeom>
          <a:noFill/>
        </p:spPr>
      </p:pic>
      <p:pic>
        <p:nvPicPr>
          <p:cNvPr id="8194" name="Picture 2" descr="C:\Users\Админ\Desktop\трафарет\ф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14290"/>
            <a:ext cx="7715304" cy="643640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714612" y="1714488"/>
            <a:ext cx="3643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 ЗА ВНИМАНИЕ!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101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Компоненты предметно – развивающей среды</vt:lpstr>
      <vt:lpstr>Игры с воздушными пузырями, с песком</vt:lpstr>
      <vt:lpstr>Цветовое оформление стен</vt:lpstr>
      <vt:lpstr>Эмоционально- стабилизирующий компонент.</vt:lpstr>
      <vt:lpstr>Упражнения на развитие эмоций</vt:lpstr>
      <vt:lpstr>Слайд 7</vt:lpstr>
      <vt:lpstr>Информация в родительский уголок.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Детскийсад</cp:lastModifiedBy>
  <cp:revision>21</cp:revision>
  <dcterms:created xsi:type="dcterms:W3CDTF">2019-03-27T16:33:39Z</dcterms:created>
  <dcterms:modified xsi:type="dcterms:W3CDTF">2019-04-03T12:02:50Z</dcterms:modified>
</cp:coreProperties>
</file>