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15F59-370D-4EB3-906D-E20CB9E15614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BD59F-8242-483B-93F5-3AA38D977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281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15F59-370D-4EB3-906D-E20CB9E15614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BD59F-8242-483B-93F5-3AA38D977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84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Муниципальный семинар 31.03.2019 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944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Реализация план работы с молодым педагогом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52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39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Расставить знаки препинания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766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33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Основные принципы наставничества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94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Регламентирующие документы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139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Этапы профессионального становления педагогов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1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Условия эффективной работы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6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Ожидаемые результаты </a:t>
            </a:r>
            <a:br>
              <a:rPr lang="ru-RU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8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Структура наставничества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24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Формы и методы работы с молодым педагогом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8741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Муниципальный семинар 31.03.2019 </vt:lpstr>
      <vt:lpstr>Презентация PowerPoint</vt:lpstr>
      <vt:lpstr>Основные принципы наставничества</vt:lpstr>
      <vt:lpstr>Регламентирующие документы</vt:lpstr>
      <vt:lpstr>Этапы профессионального становления педагогов</vt:lpstr>
      <vt:lpstr>Условия эффективной работы</vt:lpstr>
      <vt:lpstr>Ожидаемые результаты  </vt:lpstr>
      <vt:lpstr>Структура наставничества</vt:lpstr>
      <vt:lpstr>Формы и методы работы с молодым педагогом</vt:lpstr>
      <vt:lpstr>Реализация план работы с молодым педагогом</vt:lpstr>
      <vt:lpstr>Презентация PowerPoint</vt:lpstr>
      <vt:lpstr>Расставить знаки препинания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семинар 31.03.2019 </dc:title>
  <dc:creator>Михаил А. Шабанов</dc:creator>
  <cp:lastModifiedBy>Михаил А. Шабанов</cp:lastModifiedBy>
  <cp:revision>1</cp:revision>
  <dcterms:created xsi:type="dcterms:W3CDTF">2019-05-04T05:49:31Z</dcterms:created>
  <dcterms:modified xsi:type="dcterms:W3CDTF">2019-05-04T05:49:31Z</dcterms:modified>
</cp:coreProperties>
</file>