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75" r:id="rId3"/>
    <p:sldId id="257" r:id="rId4"/>
    <p:sldId id="269" r:id="rId5"/>
    <p:sldId id="272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4" r:id="rId15"/>
    <p:sldId id="273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2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046E3-CDC6-4619-AC8C-1B853933DAB5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C2A7F-AA90-40AE-84E0-EC6A62969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праздник Ивана Купалы делали на крестообразной основе куклу Купавку, наряжали в женские одежды (рубаху, сарафан, пояс). На руки Купавки вешали ленточки — заветные девичьи желания, потом их отправляли плыть по реке. Ленточки, плывущие по реке, забирали с собой несчастья и невзгоды. Кукла "Купавка".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Десятиручка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кукла, предназначенная молодухе (девушке, недавно вышедшей замуж). Такую куклу часто дарили невесте на свадьбу, чтобы она всё успевала, и всё у неё в семье ладилось. Традиционно эту куклу делали из травы, соломы, лыка и красиво оформляли.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Мартинички</a:t>
            </a:r>
            <a:r>
              <a:rPr lang="ru-RU" dirty="0" smtClean="0"/>
              <a:t> символизируют семью, которая состоит из двух половинок: мужской и женской. Это обрядовая кукла. Делают их</a:t>
            </a:r>
            <a:r>
              <a:rPr lang="ru-RU" baseline="0" dirty="0" smtClean="0"/>
              <a:t> в марте месяце на праздник </a:t>
            </a:r>
            <a:r>
              <a:rPr lang="ru-RU" baseline="0" dirty="0" err="1" smtClean="0"/>
              <a:t>Закликания</a:t>
            </a:r>
            <a:r>
              <a:rPr lang="ru-RU" baseline="0" dirty="0" smtClean="0"/>
              <a:t> Весны. Который празднуют две недели: неделю до масленицы и неделю после. Куклы вяжут парами, из красных и белых ниток, а потом развешивают на ветках деревьев, где их раскачивает весенний ветерок.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Домашняя Масленица; 2. </a:t>
            </a:r>
            <a:r>
              <a:rPr lang="ru-RU" dirty="0" err="1" smtClean="0"/>
              <a:t>Мартинички</a:t>
            </a:r>
            <a:r>
              <a:rPr lang="ru-RU" dirty="0" smtClean="0"/>
              <a:t>; 3. Купавка; 4. Коза; 5. </a:t>
            </a:r>
            <a:r>
              <a:rPr lang="ru-RU" dirty="0" err="1" smtClean="0"/>
              <a:t>Стригушка</a:t>
            </a:r>
            <a:r>
              <a:rPr lang="ru-RU" dirty="0" smtClean="0"/>
              <a:t>; 6. </a:t>
            </a:r>
            <a:r>
              <a:rPr lang="ru-RU" dirty="0" err="1" smtClean="0"/>
              <a:t>Десятиручка</a:t>
            </a:r>
            <a:r>
              <a:rPr lang="ru-RU" dirty="0" smtClean="0"/>
              <a:t>; 7. Крестец.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Почему у народной куклы нет лица? Традиционная тряпичная кукла безлика. Лицо, как правило, не обозначалось, оставалось белым. Кукла без лица считалась предметом неодушевленным, недоступным для вселения в него злых, недобрых сил, а значит, и безвредным для ребенка. Она должна была принести ему благополучие, здоровье, радость. Это было чудо: из нескольких тряпочек, без рук, без ног, без обозначенного лица передавался характер куклы. Кукла была многолика, она могла смеяться и плакать. Народные куклы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делились на 3 группы: Игровые  куклы, Куклы-обереги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Обрядовые куклы.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Куклы-обереги. В глубокой древности у кукол было другое предназначение, она была человеку защитой от болезней, несчастий, злых духов. Кукла берегла человека, ее так и называли: оберег или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берегиня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Как правило, самыми охранными были куклы, выполненные без иглы и ножниц. Ткань старались при изготовлении кукол не резать, а рвать (иногда кукол так и называли — "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рванки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"). </a:t>
            </a:r>
          </a:p>
          <a:p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Обрядовые куклы –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это куклы, которые принимали участие в обрядах, народных праздниках. С ними ходили по дворам ряженые, колядовали. По завершению обряда их сжигали, разрывали и разбрасывали по полю, топили, или отдавали играть детям)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Кукла-Стригушка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была связана с богатым урожаем.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Стригушки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делали из соломы, лыка, отходов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льнопроизводства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Иногда ее одевали, но иногда ее украшали цветными шерстяными нитками. Соломенные куклы, сделанные из первого «именного» снопа, считались священными.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рождественскими обрядами была связана необычная кукла "Коза". Выполнялась данная кукла на крестообразной основе, а лицо, рога и борода были сделаны из лыка. "Коза" была наряжена в красивое платье и имела на себе обрядовые предметы: колокольчики, бусы, серьги, колечки и мешочки с травами. Данная кукла использовалась в обрядах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колядования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Крещенские дни делали куклу Крестец, ставили её у ведра с водой, обязательно освящённой. Считалось, что в эти дни вода была святой. Кукла была выполнена на крестообразной основе, её украшали тесёмочками и ленточками.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необычными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красноликие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пасхальные куклы, которых делали к Вербному воскресению, обязательно из красного лоскута. Их дарили на счастье, радость, она могла присутствовать на пасхальном столе вместе с пасхальными дарами, а затем эти куклы отдавали паломникам (на следующий год таких кукол делали новых).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Домашняя Масленица В масленичную неделю такую куклу вывешивали за окно. Это было знаком того, что теща ждала зятя и дочь в гости на блины. Чаще всего таких кукол изготавливали из соломы и лыка. Лицо обтягивали льняной тканью и одевали в традиционный наряд.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C2A7F-AA90-40AE-84E0-EC6A62969EC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2.pn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2.pn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s://ds04.infourok.ru/uploads/ex/0a7c/00027b7b-2a5b5b15/2/img11.jpg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52536" y="-243408"/>
            <a:ext cx="9721079" cy="72281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16024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Государственное бюджетное дошкольное образовательное учреждение детский сад № 71 </a:t>
            </a:r>
            <a:r>
              <a:rPr lang="ru-RU" sz="1600" dirty="0" err="1" smtClean="0"/>
              <a:t>общеразвивающего</a:t>
            </a:r>
            <a:r>
              <a:rPr lang="ru-RU" sz="1600" dirty="0" smtClean="0"/>
              <a:t> вида с приоритетным осуществлением деятельности по физическому развитию детей                </a:t>
            </a:r>
            <a:br>
              <a:rPr lang="ru-RU" sz="1600" dirty="0" smtClean="0"/>
            </a:br>
            <a:r>
              <a:rPr lang="ru-RU" sz="1600" dirty="0" smtClean="0"/>
              <a:t>                                                                                       Калининского района      Санкт - Петербурга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1944216"/>
          </a:xfrm>
        </p:spPr>
        <p:txBody>
          <a:bodyPr>
            <a:normAutofit lnSpcReduction="10000"/>
          </a:bodyPr>
          <a:lstStyle/>
          <a:p>
            <a:r>
              <a:rPr lang="ru-RU" sz="3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Русская народная игрушка.</a:t>
            </a:r>
          </a:p>
          <a:p>
            <a:r>
              <a:rPr lang="ru-RU" sz="48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Обрядовые куклы </a:t>
            </a:r>
          </a:p>
          <a:p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  </a:t>
            </a:r>
          </a:p>
          <a:p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439849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Презентация для детей старшего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                дошкольного возраста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</a:rPr>
              <a:t>Домашняя Масленица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3" name="Picture 3" descr="C:\Users\Вера\Videos\Pictures\картинки\куклы\612564f4e5c7d52a9d9a258b74xh--kukly-i-igrushki-slavyanskaya-kukla-obereg-domashnyaya-maslen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5436096" y="1556792"/>
            <a:ext cx="3017309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Вера\Videos\Pictures\картинки\куклы\5585575dcd0028e0ddff6e53e5a8bdb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1628800"/>
            <a:ext cx="3240360" cy="445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52536" y="-171400"/>
            <a:ext cx="9892051" cy="7250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1702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00B0F0"/>
                </a:solidFill>
              </a:rPr>
              <a:t>Купавка</a:t>
            </a:r>
            <a:endParaRPr lang="ru-RU" b="1" i="1" u="sng" dirty="0">
              <a:solidFill>
                <a:srgbClr val="00B0F0"/>
              </a:solidFill>
            </a:endParaRPr>
          </a:p>
        </p:txBody>
      </p:sp>
      <p:pic>
        <p:nvPicPr>
          <p:cNvPr id="4098" name="Picture 2" descr="C:\Users\Вера\Videos\Pictures\картинки\куклы\купавка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1628800"/>
            <a:ext cx="6838668" cy="456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68560" y="-99392"/>
            <a:ext cx="10009112" cy="7148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834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/>
          <a:lstStyle/>
          <a:p>
            <a:r>
              <a:rPr lang="ru-RU" b="1" i="1" u="sng" dirty="0" err="1" smtClean="0">
                <a:solidFill>
                  <a:srgbClr val="0070C0"/>
                </a:solidFill>
              </a:rPr>
              <a:t>Десятиручка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Вера\Videos\Pictures\картинки\куклы\bc1d4edc11a808e32765c56655yn--kukly-i-igrushki-oberegovaya-kukla-pomoschnitsa-desyatiruchk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38090" y="2132856"/>
            <a:ext cx="392098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Вера\Videos\Pictures\картинки\куклы\desjatiruchk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2060848"/>
            <a:ext cx="396044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80528" y="-171400"/>
            <a:ext cx="9793088" cy="72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314" y="0"/>
            <a:ext cx="917320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i="1" u="sng" dirty="0" err="1" smtClean="0">
                <a:solidFill>
                  <a:srgbClr val="FF0000"/>
                </a:solidFill>
              </a:rPr>
              <a:t>Мартинички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Вера\Videos\Pictures\картинки\куклы\hello_html_mc6f78c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1412776"/>
            <a:ext cx="3419872" cy="2677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Вера\Videos\Pictures\картинки\куклы\a1aa9d174cf6449d995d825911312b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3861048"/>
            <a:ext cx="345638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Вера\Videos\Pictures\картинки\куклы\ima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294" y="1700808"/>
            <a:ext cx="3459764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180527" y="-99392"/>
            <a:ext cx="9577064" cy="7128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Давайте поиграем!</a:t>
            </a:r>
            <a:br>
              <a:rPr lang="ru-RU" b="1" i="1" u="sng" dirty="0" smtClean="0">
                <a:solidFill>
                  <a:srgbClr val="0070C0"/>
                </a:solidFill>
              </a:rPr>
            </a:br>
            <a:r>
              <a:rPr lang="ru-RU" b="1" u="sng" dirty="0" smtClean="0">
                <a:solidFill>
                  <a:srgbClr val="FF33CC"/>
                </a:solidFill>
              </a:rPr>
              <a:t>«Назови правильно»</a:t>
            </a:r>
            <a:endParaRPr lang="ru-RU" b="1" u="sng" dirty="0">
              <a:solidFill>
                <a:srgbClr val="FF33CC"/>
              </a:solidFill>
            </a:endParaRPr>
          </a:p>
        </p:txBody>
      </p:sp>
      <p:pic>
        <p:nvPicPr>
          <p:cNvPr id="11267" name="Picture 3" descr="C:\Users\Вера\Videos\Pictures\картинки\куклы\bc1d4edc11a808e32765c56655yn--kukly-i-igrushki-oberegovaya-kukla-pomoschnitsa-desyatiruchka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4653136"/>
            <a:ext cx="1876063" cy="1826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9" name="Picture 5" descr="C:\Users\Вера\Videos\Pictures\картинки\куклы\11_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168" y="2276872"/>
            <a:ext cx="2207433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0" name="Picture 6" descr="C:\Users\Вера\Videos\Pictures\картинки\куклы\hello_html_mc6f78c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7584" y="2996952"/>
            <a:ext cx="1475656" cy="1155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1" name="Picture 7" descr="C:\Users\Вера\Videos\Pictures\картинки\куклы\612564f4e5c7d52a9d9a258b74xh--kukly-i-igrushki-slavyanskaya-kukla-obereg-domashnyaya-maslen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79578" y="764704"/>
            <a:ext cx="134414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2" name="Picture 8" descr="C:\Users\Вера\Videos\Pictures\картинки\куклы\post-132-133047567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24128" y="4581128"/>
            <a:ext cx="2688299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3" name="Picture 9" descr="C:\Users\Вера\Videos\Pictures\картинки\куклы\купавка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699792" y="2348880"/>
            <a:ext cx="3096344" cy="2064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4" name="Picture 10" descr="C:\Users\Вера\Videos\Pictures\картинки\куклы\DSC0041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99592" y="4437112"/>
            <a:ext cx="1982994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75" name="Picture 11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-324544" y="-387424"/>
            <a:ext cx="9937104" cy="799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187624" y="548680"/>
            <a:ext cx="7041976" cy="93610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Наши умельцы!</a:t>
            </a:r>
            <a:endParaRPr lang="ru-RU" b="0" i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43" name="Picture 3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324544" y="-171400"/>
            <a:ext cx="9721080" cy="7200800"/>
          </a:xfrm>
          <a:prstGeom prst="rect">
            <a:avLst/>
          </a:prstGeom>
          <a:noFill/>
        </p:spPr>
      </p:pic>
      <p:pic>
        <p:nvPicPr>
          <p:cNvPr id="3074" name="Picture 2" descr="C:\Users\Вера\Desktop\подг гр\20190319_1646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1412776"/>
            <a:ext cx="414904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Вера\Desktop\подг гр\20190319_1705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836712"/>
            <a:ext cx="194421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Вера\Desktop\подг гр\20190319_1736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4077072"/>
            <a:ext cx="4593579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C:\Users\Вера\Desktop\подг гр\20190320_07302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380312" y="620688"/>
            <a:ext cx="1512168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C:\Users\Вера\Desktop\подг гр\20190320_08210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32240" y="2564904"/>
            <a:ext cx="2160240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99592" y="476672"/>
            <a:ext cx="7330008" cy="129614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Спасибо за внимание!</a:t>
            </a:r>
            <a:endParaRPr lang="ru-RU" b="0" i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43" name="Picture 3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324544" y="-99392"/>
            <a:ext cx="9649072" cy="7200800"/>
          </a:xfrm>
          <a:prstGeom prst="rect">
            <a:avLst/>
          </a:prstGeom>
          <a:noFill/>
        </p:spPr>
      </p:pic>
      <p:pic>
        <p:nvPicPr>
          <p:cNvPr id="2051" name="Picture 3" descr="C:\Users\Вера\Desktop\подг гр\20190320_0925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1910570"/>
            <a:ext cx="5616624" cy="3606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027" name="Picture 3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96552" y="-171400"/>
            <a:ext cx="9793088" cy="712879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648072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Задачи</a:t>
            </a:r>
            <a:endParaRPr lang="ru-RU" i="1" u="sng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6440760" cy="4514056"/>
          </a:xfrm>
        </p:spPr>
        <p:txBody>
          <a:bodyPr>
            <a:normAutofit lnSpcReduction="10000"/>
          </a:bodyPr>
          <a:lstStyle/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1.Познакомить детей с Народной куклой и ее классификацией (обрядовые, обереги, игровые), с народными традициями, обрядами, обычаями. </a:t>
            </a:r>
          </a:p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2.Научить изготавливать обрядовые куклы из пряжи. </a:t>
            </a:r>
          </a:p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3.Развивать познавательный интерес к народному искусству.</a:t>
            </a:r>
          </a:p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4.Расширять представления о культуре русского народа.</a:t>
            </a:r>
          </a:p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5.Воспитывать интерес к истории и народному творчеству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96552" y="-270792"/>
            <a:ext cx="9937104" cy="7300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7030A0"/>
                </a:solidFill>
              </a:rPr>
              <a:t>Народные куклы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88840"/>
            <a:ext cx="8229600" cy="4525963"/>
          </a:xfrm>
        </p:spPr>
        <p:txBody>
          <a:bodyPr/>
          <a:lstStyle/>
          <a:p>
            <a:r>
              <a:rPr lang="ru-RU" dirty="0" smtClean="0">
                <a:hlinkClick r:id="rId5" tooltip=" Мартинички "/>
              </a:rPr>
              <a:t> </a:t>
            </a:r>
            <a:endParaRPr lang="ru-RU" dirty="0"/>
          </a:p>
        </p:txBody>
      </p:sp>
      <p:pic>
        <p:nvPicPr>
          <p:cNvPr id="4" name="Picture 2" descr="C:\Users\Вера\Videos\Pictures\картинки\куклы\27c095f06729c8568e2c8e30439c4d2d--fol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556792"/>
            <a:ext cx="4375216" cy="36618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C:\Users\Вера\Videos\Pictures\картинки\куклы\1448535725_strigushka-makhrushenka-vesnyank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56212" y="2276872"/>
            <a:ext cx="4687788" cy="38439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552228"/>
            <a:ext cx="9144000" cy="6305772"/>
          </a:xfrm>
          <a:prstGeom prst="rect">
            <a:avLst/>
          </a:prstGeom>
          <a:noFill/>
        </p:spPr>
      </p:pic>
      <p:pic>
        <p:nvPicPr>
          <p:cNvPr id="10244" name="Picture 4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24544" y="0"/>
            <a:ext cx="9721079" cy="7300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10952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Куклы –обереги.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96136" y="1481329"/>
            <a:ext cx="2890664" cy="24517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Вера\Videos\Pictures\картинки\куклы\jidthumb-jyx3b5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772816"/>
            <a:ext cx="472210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C:\Users\Вера\Videos\Pictures\картинки\куклы\4619e8cab7e9684a1a2467f621yc--russkij-stil-kukla-mam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1412776"/>
            <a:ext cx="3456384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Обрядовые куклы</a:t>
            </a:r>
            <a:endParaRPr lang="ru-RU" b="1" i="1" u="sng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324544" y="-243408"/>
            <a:ext cx="9721079" cy="7228184"/>
          </a:xfrm>
          <a:prstGeom prst="rect">
            <a:avLst/>
          </a:prstGeom>
          <a:noFill/>
        </p:spPr>
      </p:pic>
      <p:pic>
        <p:nvPicPr>
          <p:cNvPr id="1028" name="Picture 4" descr="C:\Users\Вера\Videos\Pictures\картинки\куклы\144026152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19672" y="1412776"/>
            <a:ext cx="3035829" cy="227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Вера\Videos\Pictures\картинки\куклы\144026177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3717032"/>
            <a:ext cx="3227851" cy="2420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Вера\Videos\Pictures\картинки\куклы\144026154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3789040"/>
            <a:ext cx="3083835" cy="2312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Вера\Videos\Pictures\картинки\куклы\144026178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687616" y="1358770"/>
            <a:ext cx="2952328" cy="22142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661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b="1" i="1" u="sng" dirty="0" err="1" smtClean="0">
                <a:solidFill>
                  <a:srgbClr val="00B050"/>
                </a:solidFill>
              </a:rPr>
              <a:t>Кукла-Стригушка</a:t>
            </a:r>
            <a:r>
              <a:rPr lang="ru-RU" b="1" i="1" u="sng" dirty="0" smtClean="0">
                <a:solidFill>
                  <a:srgbClr val="00B050"/>
                </a:solidFill>
              </a:rPr>
              <a:t>.</a:t>
            </a:r>
            <a:endParaRPr lang="ru-RU" b="1" i="1" u="sng" dirty="0">
              <a:solidFill>
                <a:srgbClr val="00B050"/>
              </a:solidFill>
            </a:endParaRPr>
          </a:p>
        </p:txBody>
      </p:sp>
      <p:pic>
        <p:nvPicPr>
          <p:cNvPr id="8194" name="Picture 2" descr="C:\Users\Вера\Videos\Pictures\картинки\куклы\DSC0041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844824"/>
            <a:ext cx="4124325" cy="4286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Вера\Videos\Pictures\картинки\куклы\hello_html_m192514c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1196752"/>
            <a:ext cx="3695700" cy="4962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80528" y="-315416"/>
            <a:ext cx="9577063" cy="770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5438" y="0"/>
            <a:ext cx="943243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«Коза»</a:t>
            </a:r>
            <a:endParaRPr lang="ru-RU" b="1" i="1" u="sng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Вера\Videos\Pictures\картинки\куклы\11_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63688" y="1484784"/>
            <a:ext cx="5400600" cy="5108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96552" y="-387424"/>
            <a:ext cx="9937104" cy="7992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80528" y="0"/>
            <a:ext cx="943304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Крестец</a:t>
            </a:r>
            <a:endParaRPr lang="ru-RU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C:\Users\Вера\Videos\Pictures\картинки\куклы\post-132-133047565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628800"/>
            <a:ext cx="4212976" cy="3159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Вера\Videos\Pictures\картинки\куклы\post-132-13304756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140968"/>
            <a:ext cx="4171189" cy="31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612576" y="-171400"/>
            <a:ext cx="10081120" cy="734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Вера\Videos\Pictures\картинки\куклы\8e8acbff63c208074218012013a4eb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Пасхальные куклы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Вера\Videos\Pictures\картинки\куклы\photo_1706315_58df73a05a05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1555870" y="1600200"/>
            <a:ext cx="6032260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2" name="Picture 2" descr="C:\Users\Вера\Videos\Pictures\картинки\куклы\94541_html_m12951d3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324544" y="-171400"/>
            <a:ext cx="9865096" cy="7290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</TotalTime>
  <Words>787</Words>
  <Application>Microsoft Office PowerPoint</Application>
  <PresentationFormat>Экран (4:3)</PresentationFormat>
  <Paragraphs>52</Paragraphs>
  <Slides>16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                                                                                                       Калининского района      Санкт - Петербурга</vt:lpstr>
      <vt:lpstr>Задачи</vt:lpstr>
      <vt:lpstr>Народные куклы</vt:lpstr>
      <vt:lpstr>Куклы –обереги.</vt:lpstr>
      <vt:lpstr>Обрядовые куклы</vt:lpstr>
      <vt:lpstr>Кукла-Стригушка.</vt:lpstr>
      <vt:lpstr>«Коза»</vt:lpstr>
      <vt:lpstr>Крестец</vt:lpstr>
      <vt:lpstr>Пасхальные куклы</vt:lpstr>
      <vt:lpstr>Домашняя Масленица</vt:lpstr>
      <vt:lpstr>Купавка</vt:lpstr>
      <vt:lpstr>Десятиручка</vt:lpstr>
      <vt:lpstr>Мартинички</vt:lpstr>
      <vt:lpstr>Давайте поиграем! «Назови правильно»</vt:lpstr>
      <vt:lpstr>Наши умельцы!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                                                                                                       Калининского района Санкт - Петербурга</dc:title>
  <dc:creator>Вера</dc:creator>
  <cp:lastModifiedBy>Вера</cp:lastModifiedBy>
  <cp:revision>71</cp:revision>
  <dcterms:created xsi:type="dcterms:W3CDTF">2019-03-04T05:29:07Z</dcterms:created>
  <dcterms:modified xsi:type="dcterms:W3CDTF">2019-05-04T13:20:44Z</dcterms:modified>
</cp:coreProperties>
</file>