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EB3D279-9EB2-4FA2-81D4-B6173D94EFEE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DE4A4C2-6733-4077-A806-EC75595A0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Устное собеседование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4525963"/>
          </a:xfrm>
        </p:spPr>
        <p:txBody>
          <a:bodyPr>
            <a:noAutofit/>
          </a:bodyPr>
          <a:lstStyle/>
          <a:p>
            <a:pPr marL="0" indent="44926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Екатерина Ивановна Трубецкая принадлежала к богатому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знатному роду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Дворец её родителей в Петербурге блистал изысканной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красотой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роскошью убранства. Детство и юность Екатерины Ивановны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протекали счастливо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безоблачно. Счастливым оказался и её брак с князем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Сергеем Петровичем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Трубецки́м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героем войны 1812 года.</a:t>
            </a:r>
          </a:p>
          <a:p>
            <a:pPr marL="0" indent="44926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Екатерина Трубецкая была одной из жён декабристов,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догадывавшихся 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противоправи́тельственной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деятельности своих мужей. После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подавления восстания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Сена́тской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площади Сергей Петрович Трубецкой,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 руководитель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восстания, был осуждён и приговорён к каторге.</a:t>
            </a:r>
          </a:p>
          <a:p>
            <a:pPr marL="0" indent="44926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Княгиня Трубецкая была первой из жён декабристов,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которая последовала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мужем в Сибирь. Преодолев более 6 тысяч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километров тяжелейшего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пути, она прибыла в Иркутск. Генерал-губернатор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Иркутска несколько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месяцев уговорами и угрозами пытался вернуть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Трубецкую обратно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Петербург. Тщетно. Чтобы разделить судьбу мужа,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Екатерина Ивановна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отреклась от гражданских прав и дворянского титула и была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готова идти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мужу в одной связке с преступниками. Всю оставшуюся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жизнь княгиня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Трубецкая вместе с мужем провела в Сибири.</a:t>
            </a:r>
          </a:p>
          <a:p>
            <a:pPr marL="0" indent="449263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Княгиня Трубецкая стала одной из героинь поэмы Некрасова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Русские женщины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». Эта женщина твёрдостью характера, волей проложила дорогу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Сибирь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другим жёнам декабристов. Её жизнь стала яркой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страницей отечественной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истории.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/>
              <a:t>Перескажите прочитанный Вами текст о Екатерине Ивановне Трубецкой</a:t>
            </a:r>
            <a:r>
              <a:rPr lang="ru-RU" b="1" dirty="0" smtClean="0"/>
              <a:t>, </a:t>
            </a:r>
            <a:r>
              <a:rPr lang="ru-RU" dirty="0" smtClean="0"/>
              <a:t>включив </a:t>
            </a:r>
            <a:r>
              <a:rPr lang="ru-RU" dirty="0"/>
              <a:t>в пересказ слова декабриста Е.А. Оболенского:</a:t>
            </a:r>
          </a:p>
          <a:p>
            <a:pPr>
              <a:buNone/>
            </a:pPr>
            <a:r>
              <a:rPr lang="ru-RU" i="1" dirty="0"/>
              <a:t>«Событие 14 декабря и отправление в Сибирь – лишь повод к </a:t>
            </a:r>
            <a:r>
              <a:rPr lang="ru-RU" i="1" dirty="0" smtClean="0"/>
              <a:t>развитию тех </a:t>
            </a:r>
            <a:r>
              <a:rPr lang="ru-RU" i="1" dirty="0"/>
              <a:t>сил души, которыми Екатерина Ивановна была одарена…»</a:t>
            </a:r>
          </a:p>
          <a:p>
            <a:pPr>
              <a:buNone/>
            </a:pPr>
            <a:r>
              <a:rPr lang="ru-RU" dirty="0"/>
              <a:t>Подумайте, где лучше использовать слова Е.А. Оболенского в пересказе. </a:t>
            </a:r>
            <a:r>
              <a:rPr lang="ru-RU" dirty="0" smtClean="0"/>
              <a:t>Вы можете </a:t>
            </a:r>
            <a:r>
              <a:rPr lang="ru-RU" dirty="0"/>
              <a:t>использовать любые способы цитирования.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/>
              <a:t>Задание 3. Монологическое высказывание.</a:t>
            </a:r>
          </a:p>
          <a:p>
            <a:pPr>
              <a:buNone/>
            </a:pPr>
            <a:r>
              <a:rPr lang="ru-RU" dirty="0"/>
              <a:t>Выберите одну из предложенных тем беседы.</a:t>
            </a:r>
          </a:p>
          <a:p>
            <a:pPr>
              <a:buNone/>
            </a:pPr>
            <a:r>
              <a:rPr lang="ru-RU" dirty="0" smtClean="0"/>
              <a:t>Тема 1.</a:t>
            </a:r>
          </a:p>
          <a:p>
            <a:pPr>
              <a:buNone/>
            </a:pPr>
            <a:r>
              <a:rPr lang="ru-RU" dirty="0" smtClean="0"/>
              <a:t>Рок-музыкант (на основе описания фотографии)</a:t>
            </a:r>
          </a:p>
          <a:p>
            <a:pPr>
              <a:buNone/>
            </a:pPr>
            <a:r>
              <a:rPr lang="ru-RU" dirty="0" smtClean="0"/>
              <a:t>Тема </a:t>
            </a:r>
            <a:r>
              <a:rPr lang="ru-RU" dirty="0"/>
              <a:t>2.</a:t>
            </a:r>
          </a:p>
          <a:p>
            <a:pPr>
              <a:buNone/>
            </a:pPr>
            <a:r>
              <a:rPr lang="ru-RU" dirty="0"/>
              <a:t>Счастливый день в жизни (повествование на основе</a:t>
            </a:r>
          </a:p>
          <a:p>
            <a:pPr>
              <a:buNone/>
            </a:pPr>
            <a:r>
              <a:rPr lang="ru-RU" dirty="0"/>
              <a:t>жизненного опыта)</a:t>
            </a:r>
          </a:p>
          <a:p>
            <a:pPr>
              <a:buNone/>
            </a:pPr>
            <a:r>
              <a:rPr lang="ru-RU" dirty="0"/>
              <a:t>Тема 3.</a:t>
            </a:r>
          </a:p>
          <a:p>
            <a:pPr>
              <a:buNone/>
            </a:pPr>
            <a:r>
              <a:rPr lang="ru-RU" dirty="0"/>
              <a:t>Что значит быть гражданином? (рассуждение по</a:t>
            </a:r>
          </a:p>
          <a:p>
            <a:pPr>
              <a:buNone/>
            </a:pPr>
            <a:r>
              <a:rPr lang="ru-RU" dirty="0"/>
              <a:t>поставленному вопросу)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4032448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Тема 1. Рок-музыкант</a:t>
            </a:r>
          </a:p>
          <a:p>
            <a:pPr>
              <a:buNone/>
            </a:pPr>
            <a:r>
              <a:rPr lang="ru-RU" dirty="0"/>
              <a:t>Опишите фотографию.</a:t>
            </a:r>
          </a:p>
          <a:p>
            <a:pPr>
              <a:buNone/>
            </a:pPr>
            <a:r>
              <a:rPr lang="ru-RU" b="1" dirty="0"/>
              <a:t>Не забудьте описать:</a:t>
            </a:r>
          </a:p>
          <a:p>
            <a:pPr>
              <a:buNone/>
            </a:pPr>
            <a:r>
              <a:rPr lang="ru-RU" dirty="0"/>
              <a:t> кто изображён;</a:t>
            </a:r>
          </a:p>
          <a:p>
            <a:pPr>
              <a:buNone/>
            </a:pPr>
            <a:r>
              <a:rPr lang="ru-RU" dirty="0"/>
              <a:t> что он делает;</a:t>
            </a:r>
          </a:p>
          <a:p>
            <a:pPr>
              <a:buNone/>
            </a:pPr>
            <a:r>
              <a:rPr lang="ru-RU" dirty="0"/>
              <a:t> внешность музыканта;</a:t>
            </a:r>
          </a:p>
          <a:p>
            <a:pPr>
              <a:buNone/>
            </a:pPr>
            <a:r>
              <a:rPr lang="ru-RU" dirty="0"/>
              <a:t> музыкальные инструменты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5" y="3068960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383341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Тема 2. Счастливый день в жизни</a:t>
            </a:r>
          </a:p>
          <a:p>
            <a:r>
              <a:rPr lang="ru-RU" dirty="0"/>
              <a:t>Расскажите о самом счастливом дне своей жизни.</a:t>
            </a:r>
          </a:p>
          <a:p>
            <a:r>
              <a:rPr lang="ru-RU" b="1" dirty="0"/>
              <a:t>Не забудьте рассказать:</a:t>
            </a:r>
          </a:p>
          <a:p>
            <a:r>
              <a:rPr lang="ru-RU" dirty="0"/>
              <a:t> что произошло в тот день;</a:t>
            </a:r>
          </a:p>
          <a:p>
            <a:r>
              <a:rPr lang="ru-RU" dirty="0"/>
              <a:t> где Вы были;</a:t>
            </a:r>
          </a:p>
          <a:p>
            <a:r>
              <a:rPr lang="ru-RU" dirty="0"/>
              <a:t> какие эмоции Вы испытывали;</a:t>
            </a:r>
          </a:p>
          <a:p>
            <a:r>
              <a:rPr lang="ru-RU" dirty="0"/>
              <a:t> какие воспоминания остались об этом дне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Тема 3. Что значит быть гражданином?</a:t>
            </a:r>
          </a:p>
          <a:p>
            <a:pPr>
              <a:buNone/>
            </a:pPr>
            <a:r>
              <a:rPr lang="ru-RU" dirty="0"/>
              <a:t>Что значит быть гражданином?</a:t>
            </a:r>
          </a:p>
          <a:p>
            <a:pPr>
              <a:buNone/>
            </a:pPr>
            <a:r>
              <a:rPr lang="ru-RU" b="1" dirty="0"/>
              <a:t>Не забудьте дать ответы на вопросы:</a:t>
            </a:r>
          </a:p>
          <a:p>
            <a:pPr>
              <a:buNone/>
            </a:pPr>
            <a:r>
              <a:rPr lang="ru-RU" dirty="0"/>
              <a:t> Что значит Родина для человека?</a:t>
            </a:r>
          </a:p>
          <a:p>
            <a:pPr>
              <a:buNone/>
            </a:pPr>
            <a:r>
              <a:rPr lang="ru-RU" dirty="0"/>
              <a:t> Почему нужно бережно относиться к культурному </a:t>
            </a:r>
            <a:r>
              <a:rPr lang="ru-RU" dirty="0" smtClean="0"/>
              <a:t>наследию предков</a:t>
            </a:r>
            <a:r>
              <a:rPr lang="ru-RU" dirty="0"/>
              <a:t>?</a:t>
            </a:r>
          </a:p>
          <a:p>
            <a:pPr>
              <a:buNone/>
            </a:pPr>
            <a:r>
              <a:rPr lang="ru-RU" dirty="0"/>
              <a:t> Почему важно знать историю своей страны?</a:t>
            </a:r>
          </a:p>
          <a:p>
            <a:pPr>
              <a:buNone/>
            </a:pPr>
            <a:r>
              <a:rPr lang="ru-RU" dirty="0"/>
              <a:t> Как нужно относиться к родной природе?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</TotalTime>
  <Words>439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Устное собеседование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иван</cp:lastModifiedBy>
  <cp:revision>2</cp:revision>
  <dcterms:created xsi:type="dcterms:W3CDTF">2019-03-15T13:29:41Z</dcterms:created>
  <dcterms:modified xsi:type="dcterms:W3CDTF">2019-05-04T14:49:22Z</dcterms:modified>
</cp:coreProperties>
</file>