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61" r:id="rId3"/>
    <p:sldId id="268" r:id="rId4"/>
    <p:sldId id="258" r:id="rId5"/>
    <p:sldId id="27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0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562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360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8168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116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4978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22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071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4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59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940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44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66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870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755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544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21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57000">
              <a:schemeClr val="accent1">
                <a:lumMod val="0"/>
                <a:lumOff val="100000"/>
              </a:schemeClr>
            </a:gs>
            <a:gs pos="88000">
              <a:schemeClr val="accent1">
                <a:lumMod val="1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3BA97-C8C1-4B65-B256-1E57372AC811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3FC89BE-292E-49A1-9C99-7FEDD4D49A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700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7000">
              <a:schemeClr val="accent1">
                <a:lumMod val="0"/>
                <a:lumOff val="100000"/>
              </a:schemeClr>
            </a:gs>
            <a:gs pos="88000">
              <a:schemeClr val="accent1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8598" y="204964"/>
            <a:ext cx="8265160" cy="1295789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Г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осударственное бюджетное дошкольное образовательное учреждение детский сад 34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комбинированного типа Красносельского района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 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г.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С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анкт-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п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етербург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Calibri Light" panose="020F03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411" y="1813809"/>
            <a:ext cx="4552950" cy="1388165"/>
          </a:xfrm>
          <a:noFill/>
        </p:spPr>
        <p:txBody>
          <a:bodyPr>
            <a:noAutofit/>
          </a:bodyPr>
          <a:lstStyle/>
          <a:p>
            <a:r>
              <a:rPr lang="ru-RU" sz="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</a:t>
            </a:r>
            <a:r>
              <a:rPr lang="ru-RU" sz="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</a:t>
            </a:r>
            <a:r>
              <a:rPr lang="ru-RU" sz="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</a:t>
            </a:r>
            <a:r>
              <a:rPr lang="ru-RU" sz="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</a:t>
            </a:r>
            <a:r>
              <a:rPr lang="ru-RU" sz="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ш</a:t>
            </a:r>
            <a:r>
              <a:rPr lang="ru-RU" sz="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</a:t>
            </a:r>
            <a:r>
              <a:rPr lang="ru-RU" sz="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</a:t>
            </a:r>
            <a:r>
              <a:rPr lang="ru-RU" sz="7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е</a:t>
            </a:r>
            <a:r>
              <a:rPr lang="ru-RU" sz="70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endParaRPr lang="ru-RU" sz="7000" dirty="0" smtClean="0">
              <a:solidFill>
                <a:schemeClr val="tx2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91753" y="1811586"/>
            <a:ext cx="4844322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ж</a:t>
            </a:r>
            <a:r>
              <a:rPr lang="ru-RU" sz="7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и</a:t>
            </a:r>
            <a:r>
              <a:rPr lang="ru-RU" sz="7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в</a:t>
            </a:r>
            <a:r>
              <a:rPr lang="ru-RU" sz="7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F0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о</a:t>
            </a:r>
            <a:r>
              <a:rPr lang="ru-RU" sz="7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т</a:t>
            </a:r>
            <a:r>
              <a:rPr lang="ru-RU" sz="7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н</a:t>
            </a:r>
            <a:r>
              <a:rPr lang="ru-RU" sz="7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ы</a:t>
            </a:r>
            <a:r>
              <a:rPr lang="ru-RU" sz="7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2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е</a:t>
            </a:r>
            <a:endParaRPr lang="ru-RU" sz="7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tx2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14327" y="3032453"/>
            <a:ext cx="36444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для младшей группы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97327" y="4023360"/>
            <a:ext cx="3184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Автор презентации: Воспитатель  Смолякова Елена Васильевна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502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8007" y="69007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Ест корова на лугу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маки да ромашку,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вкусным будет молоко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чтоб сварить нам кашку !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994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5920" y="1678216"/>
            <a:ext cx="768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</a:rPr>
              <a:t>Блеет жалобно: «Б-е-е, б-е-е!»</a:t>
            </a:r>
          </a:p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Травку щиплет во дворе,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Шубка в завитых колечках,</a:t>
            </a:r>
          </a:p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А зовут её … </a:t>
            </a:r>
            <a:r>
              <a:rPr lang="ru-RU" sz="40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(Овечка)</a:t>
            </a:r>
            <a:endParaRPr lang="ru-RU" sz="4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61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905000" y="0"/>
            <a:ext cx="9509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Н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</a:rPr>
              <a:t>з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</a:rPr>
              <a:t>в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 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ж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</a:rPr>
              <a:t>в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</a:rPr>
              <a:t>т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</a:rPr>
              <a:t>ы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х</a:t>
            </a:r>
            <a:endParaRPr lang="ru-RU" sz="8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79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36" y="0"/>
            <a:ext cx="12173964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B/>
          </a:sp3d>
        </p:spPr>
      </p:pic>
      <p:sp>
        <p:nvSpPr>
          <p:cNvPr id="4" name="TextBox 3"/>
          <p:cNvSpPr txBox="1"/>
          <p:nvPr/>
        </p:nvSpPr>
        <p:spPr>
          <a:xfrm>
            <a:off x="4648200" y="28765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33451" y="2967334"/>
            <a:ext cx="10152858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БЛАГОДАРИМ ЗА ВНИМАНИЕ!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0511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584</TotalTime>
  <Words>60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 Light</vt:lpstr>
      <vt:lpstr>Cambria Math</vt:lpstr>
      <vt:lpstr>Trebuchet MS</vt:lpstr>
      <vt:lpstr>Wingdings 3</vt:lpstr>
      <vt:lpstr>Грань</vt:lpstr>
      <vt:lpstr>Государственное бюджетное дошкольное образовательное учреждение детский сад 34 комбинированного типа Красносельского района  г.Санкт-петербург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 78 кр</dc:title>
  <dc:creator>елена смолякова</dc:creator>
  <cp:lastModifiedBy>елена смолякова</cp:lastModifiedBy>
  <cp:revision>46</cp:revision>
  <dcterms:created xsi:type="dcterms:W3CDTF">2018-03-16T15:46:24Z</dcterms:created>
  <dcterms:modified xsi:type="dcterms:W3CDTF">2019-05-04T08:57:25Z</dcterms:modified>
</cp:coreProperties>
</file>