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0" r:id="rId4"/>
    <p:sldId id="271" r:id="rId5"/>
    <p:sldId id="272" r:id="rId6"/>
    <p:sldId id="273" r:id="rId7"/>
    <p:sldId id="274" r:id="rId8"/>
    <p:sldId id="257" r:id="rId9"/>
    <p:sldId id="258" r:id="rId10"/>
    <p:sldId id="259" r:id="rId11"/>
    <p:sldId id="260" r:id="rId12"/>
    <p:sldId id="261" r:id="rId13"/>
    <p:sldId id="263" r:id="rId14"/>
    <p:sldId id="264" r:id="rId15"/>
    <p:sldId id="265" r:id="rId16"/>
    <p:sldId id="266" r:id="rId17"/>
    <p:sldId id="267" r:id="rId18"/>
    <p:sldId id="268" r:id="rId19"/>
    <p:sldId id="275" r:id="rId20"/>
    <p:sldId id="277" r:id="rId21"/>
    <p:sldId id="285" r:id="rId22"/>
    <p:sldId id="278" r:id="rId23"/>
    <p:sldId id="279" r:id="rId24"/>
    <p:sldId id="282" r:id="rId25"/>
    <p:sldId id="283" r:id="rId26"/>
    <p:sldId id="26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B4CA5-C4FA-4E96-BB50-DF9E82589844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6B2B-5879-4AB8-86F3-8E7B51C2DF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B4CA5-C4FA-4E96-BB50-DF9E82589844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6B2B-5879-4AB8-86F3-8E7B51C2DF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B4CA5-C4FA-4E96-BB50-DF9E82589844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6B2B-5879-4AB8-86F3-8E7B51C2DF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B4CA5-C4FA-4E96-BB50-DF9E82589844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6B2B-5879-4AB8-86F3-8E7B51C2DF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B4CA5-C4FA-4E96-BB50-DF9E82589844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6B2B-5879-4AB8-86F3-8E7B51C2DF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B4CA5-C4FA-4E96-BB50-DF9E82589844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6B2B-5879-4AB8-86F3-8E7B51C2DF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B4CA5-C4FA-4E96-BB50-DF9E82589844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6B2B-5879-4AB8-86F3-8E7B51C2DF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B4CA5-C4FA-4E96-BB50-DF9E82589844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6B2B-5879-4AB8-86F3-8E7B51C2DF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B4CA5-C4FA-4E96-BB50-DF9E82589844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6B2B-5879-4AB8-86F3-8E7B51C2DF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B4CA5-C4FA-4E96-BB50-DF9E82589844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6B2B-5879-4AB8-86F3-8E7B51C2DF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B4CA5-C4FA-4E96-BB50-DF9E82589844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16B2B-5879-4AB8-86F3-8E7B51C2DF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B4CA5-C4FA-4E96-BB50-DF9E82589844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16B2B-5879-4AB8-86F3-8E7B51C2DF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фон названи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7704" y="3717032"/>
            <a:ext cx="5400600" cy="718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70" dirty="0" smtClean="0"/>
              <a:t>ЧТО ТАКОЕ ЭТИКЕТ?</a:t>
            </a:r>
            <a:endParaRPr lang="ru-RU" sz="407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этикет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н детск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4" name="Рисунок 3" descr="этикет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620688"/>
            <a:ext cx="5112568" cy="4176464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 детск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3" name="Рисунок 2" descr="этикет 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548680"/>
            <a:ext cx="5904656" cy="3816424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 детск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3" name="Рисунок 2" descr="этикет 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1" y="908721"/>
            <a:ext cx="5400601" cy="338437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 детск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3" name="Рисунок 2" descr="этикет 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836712"/>
            <a:ext cx="5544616" cy="338437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 детск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3" name="Рисунок 2" descr="этикет 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764705"/>
            <a:ext cx="5400600" cy="3312367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н детск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4" name="Рисунок 3" descr="этикет 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1675" y="620689"/>
            <a:ext cx="4760565" cy="4104455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 детск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5" name="Рисунок 4" descr="этикет 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85963" y="692696"/>
            <a:ext cx="4530254" cy="4320481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 детск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3" name="Рисунок 2" descr="этикет 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428625"/>
            <a:ext cx="5280248" cy="3648447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этикесо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 детск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3" name="Рисунок 2" descr="фон детск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152401"/>
            <a:ext cx="9144000" cy="6858000"/>
          </a:xfrm>
          <a:prstGeom prst="rect">
            <a:avLst/>
          </a:prstGeom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763688" y="749893"/>
            <a:ext cx="640871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Слово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этикет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(от фр.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etiquette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- этикетка, надпись) пришло в нашу повседневность из Франции. При дворе Людовика XIV гостям вручали так называемые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этикетки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, правила поведения за столом. Отсюда и пошло название - этикет. Этого слова еще не существовало, а правила поведения, то есть этот самый этикет, уже были у древних греков и византийцев, во всем цивилизованном мире. По традиции родоначальниками этикета считаются Англия, Франция, Италия. В России правила поведения впервые были описаны в XVI в., в знаменитом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Домострое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этикет соб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620688"/>
            <a:ext cx="7308304" cy="5481228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этикет соб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этикет соб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980728"/>
            <a:ext cx="6588224" cy="4941168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этикет соб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этикет соб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1412776"/>
            <a:ext cx="4860032" cy="3645024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этикет соб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1484784"/>
            <a:ext cx="4896544" cy="3726414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 детск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4" name="Рисунок 3" descr="этикет 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476672"/>
            <a:ext cx="5184576" cy="3816424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 детск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63688" y="1124744"/>
            <a:ext cx="55446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Правильное поведение ребенка и понимание им,          « что такое хорошо и что такое плохо», зависит от уровня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его эмоционально – волевых процессов, а также социальных и коммуникативных навыков.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Есть ряд биологических причин, из-за которых эмоционально –волевые процессы созревают не в достаточной степени, или же у ребенка имеет место их легкое либо выраженное нарушение.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Недоброжелательными, неконтактными, неловкими в общении могут быть дети с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аутистическим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спектром нарушений.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 детск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75656" y="908720"/>
            <a:ext cx="59766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Агрессивное поведение может иметь место у детей с дисгармоническим развитием личности. Дети с невротическими нарушениями отличаются тревожностью, неуверенностью в себе.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Гиперактивность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отмечается у детей с ММД ( минимальные мозговые дисфункции).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 эти черты в большей или меньшей степени выраженности могут быть у детей с когнитивными нарушениями( ЗПР  и умственная отсталость), так и у здоровых детей.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 детск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6693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07704" y="836712"/>
            <a:ext cx="5400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 сожалению, иногда родители недооценивают необходимость обучения понимания ребенком своих эмоций и эмоций окружающих. Они в большей степени настраиваются на интеллектуальное развитие своих чад, нежели на их эмоциональное развитие. Часто родители считают, что ребенку уже в дошкольном возрасте гораздо важнее уметь считать и совершать вычисления.</a:t>
            </a:r>
          </a:p>
          <a:p>
            <a:r>
              <a:rPr lang="ru-RU" b="1" dirty="0" smtClean="0"/>
              <a:t>Но так же, как с буквами, цифрами и со способностью решать логические задачи, взрослым необходимо формировать представления детей об эмоциях и личностных качествах человека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 детск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51720" y="1412776"/>
            <a:ext cx="50405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Каковы бы ни были причины, по которым ребенок выглядит в глазах окружающих невоспитанным, с ним необходима воспитательная работа с целью формирования этических норм поведения в социуме.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 детск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51720" y="1124744"/>
            <a:ext cx="5400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 основной образовательной программе дошкольного образования « От рождения до школы» : в младшей группе ребенок должен: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общаться спокойно, без крика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здороваться, прощаться, благодарить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помогать друг другу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доброжелательно относиться к окружающим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 детск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3" name="Рисунок 2" descr="этике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этикет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388</Words>
  <Application>Microsoft Office PowerPoint</Application>
  <PresentationFormat>Экран (4:3)</PresentationFormat>
  <Paragraphs>15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PC</cp:lastModifiedBy>
  <cp:revision>35</cp:revision>
  <dcterms:created xsi:type="dcterms:W3CDTF">2018-02-11T11:54:49Z</dcterms:created>
  <dcterms:modified xsi:type="dcterms:W3CDTF">2019-05-04T18:19:42Z</dcterms:modified>
</cp:coreProperties>
</file>