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73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276872"/>
            <a:ext cx="3296689" cy="3888432"/>
          </a:xfrm>
        </p:spPr>
        <p:txBody>
          <a:bodyPr/>
          <a:lstStyle/>
          <a:p>
            <a:r>
              <a:rPr lang="ru-RU" dirty="0" smtClean="0"/>
              <a:t>Агния Львовна </a:t>
            </a:r>
            <a:r>
              <a:rPr lang="ru-RU" dirty="0" err="1" smtClean="0"/>
              <a:t>Барто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(1906-1981)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4485446" cy="5256584"/>
          </a:xfrm>
        </p:spPr>
      </p:pic>
    </p:spTree>
    <p:extLst>
      <p:ext uri="{BB962C8B-B14F-4D97-AF65-F5344CB8AC3E}">
        <p14:creationId xmlns:p14="http://schemas.microsoft.com/office/powerpoint/2010/main" val="67708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570156"/>
            <a:ext cx="3800745" cy="5595148"/>
          </a:xfrm>
        </p:spPr>
        <p:txBody>
          <a:bodyPr/>
          <a:lstStyle/>
          <a:p>
            <a:r>
              <a:rPr lang="ru-RU" sz="3600" dirty="0"/>
              <a:t>Во время Великой Отечественной </a:t>
            </a:r>
            <a:r>
              <a:rPr lang="ru-RU" sz="3600" dirty="0" err="1"/>
              <a:t>Барто</a:t>
            </a:r>
            <a:r>
              <a:rPr lang="ru-RU" sz="3600" dirty="0"/>
              <a:t> много выступала по радио, ездила на фронт корреспондентом от газеты.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692696"/>
            <a:ext cx="4248471" cy="5472608"/>
          </a:xfrm>
        </p:spPr>
      </p:pic>
    </p:spTree>
    <p:extLst>
      <p:ext uri="{BB962C8B-B14F-4D97-AF65-F5344CB8AC3E}">
        <p14:creationId xmlns:p14="http://schemas.microsoft.com/office/powerpoint/2010/main" val="19759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Послевоенные годы</a:t>
            </a:r>
            <a:endParaRPr lang="ru-RU" sz="360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 послевоенные годы Агния Львовна стала организатором движения по поиску разлученных во время войны семей.</a:t>
            </a:r>
          </a:p>
        </p:txBody>
      </p:sp>
    </p:spTree>
    <p:extLst>
      <p:ext uri="{BB962C8B-B14F-4D97-AF65-F5344CB8AC3E}">
        <p14:creationId xmlns:p14="http://schemas.microsoft.com/office/powerpoint/2010/main" val="9793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560840" cy="5760640"/>
          </a:xfrm>
        </p:spPr>
      </p:pic>
    </p:spTree>
    <p:extLst>
      <p:ext uri="{BB962C8B-B14F-4D97-AF65-F5344CB8AC3E}">
        <p14:creationId xmlns:p14="http://schemas.microsoft.com/office/powerpoint/2010/main" val="40280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Поиск разлученных семей…</a:t>
            </a:r>
            <a:endParaRPr lang="ru-RU" sz="360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352928" cy="5112568"/>
          </a:xfrm>
        </p:spPr>
        <p:txBody>
          <a:bodyPr>
            <a:noAutofit/>
          </a:bodyPr>
          <a:lstStyle/>
          <a:p>
            <a:r>
              <a:rPr lang="ru-RU" sz="3600" dirty="0"/>
              <a:t>Она предложила разыскивать потерявшихся родителей по детским воспоминаниям. Через программу "Найти человека" на радио "Маяк" удалось соединить 927 разлученных семейств. Первая книга прозы писательницы так и называется - "Найти человека".</a:t>
            </a:r>
          </a:p>
        </p:txBody>
      </p:sp>
    </p:spTree>
    <p:extLst>
      <p:ext uri="{BB962C8B-B14F-4D97-AF65-F5344CB8AC3E}">
        <p14:creationId xmlns:p14="http://schemas.microsoft.com/office/powerpoint/2010/main" val="7726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8" cy="1656184"/>
          </a:xfrm>
        </p:spPr>
        <p:txBody>
          <a:bodyPr/>
          <a:lstStyle/>
          <a:p>
            <a:r>
              <a:rPr lang="ru-RU" sz="3200" dirty="0"/>
              <a:t>За свою писательскую и общественную деятельность Агния </a:t>
            </a:r>
            <a:r>
              <a:rPr lang="ru-RU" sz="3200" dirty="0" err="1"/>
              <a:t>Барто</a:t>
            </a:r>
            <a:r>
              <a:rPr lang="ru-RU" sz="3200" dirty="0"/>
              <a:t> неоднократно была награждена орденами и медалями.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13111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7647" y="1079947"/>
            <a:ext cx="8006801" cy="5373389"/>
          </a:xfrm>
        </p:spPr>
        <p:txBody>
          <a:bodyPr>
            <a:noAutofit/>
          </a:bodyPr>
          <a:lstStyle/>
          <a:p>
            <a:r>
              <a:rPr lang="ru-RU" sz="3600" dirty="0"/>
              <a:t>После нее осталась полтора миллиона книг на 86 языках, замечательные стихи, которые вы помните с детства, которые будете читать своим детям: "Игрушки", "Младший брат", "Однажды я разбил стекло", "Вовка - добрая душа", "Мы с Тамарой", "Все учатся", "Звенигород", "За цветами в зимний лес"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2994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488832" cy="5616624"/>
          </a:xfrm>
        </p:spPr>
      </p:pic>
    </p:spTree>
    <p:extLst>
      <p:ext uri="{BB962C8B-B14F-4D97-AF65-F5344CB8AC3E}">
        <p14:creationId xmlns:p14="http://schemas.microsoft.com/office/powerpoint/2010/main" val="57683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2276872"/>
            <a:ext cx="3744416" cy="3672408"/>
          </a:xfrm>
        </p:spPr>
        <p:txBody>
          <a:bodyPr/>
          <a:lstStyle/>
          <a:p>
            <a:r>
              <a:rPr lang="ru-RU" sz="4000" dirty="0" smtClean="0"/>
              <a:t>Агнии Львовны </a:t>
            </a:r>
            <a:r>
              <a:rPr lang="ru-RU" sz="4000" dirty="0" err="1" smtClean="0"/>
              <a:t>Барто</a:t>
            </a:r>
            <a:r>
              <a:rPr lang="ru-RU" sz="4000" dirty="0" smtClean="0"/>
              <a:t> не стало 1 апреля 1981 года…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3312368" cy="5082919"/>
          </a:xfrm>
        </p:spPr>
      </p:pic>
    </p:spTree>
    <p:extLst>
      <p:ext uri="{BB962C8B-B14F-4D97-AF65-F5344CB8AC3E}">
        <p14:creationId xmlns:p14="http://schemas.microsoft.com/office/powerpoint/2010/main" val="21474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332656"/>
            <a:ext cx="4464496" cy="6264696"/>
          </a:xfrm>
        </p:spPr>
        <p:txBody>
          <a:bodyPr/>
          <a:lstStyle/>
          <a:p>
            <a:r>
              <a:rPr lang="ru-RU" dirty="0" smtClean="0"/>
              <a:t>Детская поэтесса, писательница, кино-сценарист, радиоведущая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3024336" cy="5049811"/>
          </a:xfrm>
        </p:spPr>
      </p:pic>
    </p:spTree>
    <p:extLst>
      <p:ext uri="{BB962C8B-B14F-4D97-AF65-F5344CB8AC3E}">
        <p14:creationId xmlns:p14="http://schemas.microsoft.com/office/powerpoint/2010/main" val="9975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24936" cy="5040560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Агния Львовна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Барто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 (девичья фамилия Волова) родилась в Москве 17 февраля 1906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7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570156"/>
            <a:ext cx="3296689" cy="5091092"/>
          </a:xfrm>
        </p:spPr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Отец Агнии, Лев Николаевич Волов был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ветеринарным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врачом, лечил животных.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136046" cy="5112568"/>
          </a:xfrm>
        </p:spPr>
      </p:pic>
    </p:spTree>
    <p:extLst>
      <p:ext uri="{BB962C8B-B14F-4D97-AF65-F5344CB8AC3E}">
        <p14:creationId xmlns:p14="http://schemas.microsoft.com/office/powerpoint/2010/main" val="26548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Девочка росла в достатке, в любви и благополучии. Получила хорошее домашнее воспитание и образование, которым руководил ее отец. По характеру Агния росла скромной и застенчивой девочкой.</a:t>
            </a:r>
          </a:p>
        </p:txBody>
      </p:sp>
    </p:spTree>
    <p:extLst>
      <p:ext uri="{BB962C8B-B14F-4D97-AF65-F5344CB8AC3E}">
        <p14:creationId xmlns:p14="http://schemas.microsoft.com/office/powerpoint/2010/main" val="30861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908720"/>
            <a:ext cx="3872753" cy="48245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детские годы Агния училась в балетном училище, она очень любила танцевать и мечтала стать балериной.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3888432" cy="4824536"/>
          </a:xfrm>
        </p:spPr>
      </p:pic>
    </p:spTree>
    <p:extLst>
      <p:ext uri="{BB962C8B-B14F-4D97-AF65-F5344CB8AC3E}">
        <p14:creationId xmlns:p14="http://schemas.microsoft.com/office/powerpoint/2010/main" val="2643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Ранее детство</a:t>
            </a:r>
            <a:endParaRPr lang="ru-RU" sz="360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Стихи Агния начала писать в раннем детстве, в первых классах гимназии. Тогда ей было не больше 10 лет. Самым строгим ценителем первых стихов Агнии был ее отец Лев Николаевич. Прошло несколько лет, и Агния Львовна поняла, что поэзия для нее важнее балета. </a:t>
            </a:r>
          </a:p>
        </p:txBody>
      </p:sp>
    </p:spTree>
    <p:extLst>
      <p:ext uri="{BB962C8B-B14F-4D97-AF65-F5344CB8AC3E}">
        <p14:creationId xmlns:p14="http://schemas.microsoft.com/office/powerpoint/2010/main" val="14582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Первая книга</a:t>
            </a:r>
            <a:endParaRPr lang="ru-RU" sz="360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 в 1925 г., тогда </a:t>
            </a:r>
            <a:r>
              <a:rPr lang="ru-RU" sz="3200" dirty="0" smtClean="0"/>
              <a:t>Агнии </a:t>
            </a:r>
            <a:r>
              <a:rPr lang="ru-RU" sz="3200" dirty="0"/>
              <a:t>было всего только 19 лет, вышла в свет ее первая книжка "Китайчонок Ван Ли". Стихи очень понравились читателям. </a:t>
            </a:r>
          </a:p>
          <a:p>
            <a:r>
              <a:rPr lang="ru-RU" sz="3200" dirty="0"/>
              <a:t>С того самого времени Агния Львовна стала детским писателем. </a:t>
            </a:r>
          </a:p>
        </p:txBody>
      </p:sp>
    </p:spTree>
    <p:extLst>
      <p:ext uri="{BB962C8B-B14F-4D97-AF65-F5344CB8AC3E}">
        <p14:creationId xmlns:p14="http://schemas.microsoft.com/office/powerpoint/2010/main" val="190807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32656"/>
            <a:ext cx="4680520" cy="6282577"/>
          </a:xfrm>
        </p:spPr>
      </p:pic>
    </p:spTree>
    <p:extLst>
      <p:ext uri="{BB962C8B-B14F-4D97-AF65-F5344CB8AC3E}">
        <p14:creationId xmlns:p14="http://schemas.microsoft.com/office/powerpoint/2010/main" val="39200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349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Агния Львовна Барто (1906-1981)</vt:lpstr>
      <vt:lpstr>Детская поэтесса, писательница, кино-сценарист, радиоведущая</vt:lpstr>
      <vt:lpstr>Агния Львовна Барто (девичья фамилия Волова) родилась в Москве 17 февраля 1906 года</vt:lpstr>
      <vt:lpstr>Отец Агнии, Лев Николаевич Волов был ветеринарным врачом, лечил животных.</vt:lpstr>
      <vt:lpstr>Презентация PowerPoint</vt:lpstr>
      <vt:lpstr>   В детские годы Агния училась в балетном училище, она очень любила танцевать и мечтала стать балериной. </vt:lpstr>
      <vt:lpstr>Ранее детство</vt:lpstr>
      <vt:lpstr>Первая книга</vt:lpstr>
      <vt:lpstr>Презентация PowerPoint</vt:lpstr>
      <vt:lpstr>Во время Великой Отечественной Барто много выступала по радио, ездила на фронт корреспондентом от газеты.</vt:lpstr>
      <vt:lpstr>Послевоенные годы</vt:lpstr>
      <vt:lpstr>Презентация PowerPoint</vt:lpstr>
      <vt:lpstr>Поиск разлученных семей…</vt:lpstr>
      <vt:lpstr>За свою писательскую и общественную деятельность Агния Барто неоднократно была награждена орденами и медалями.</vt:lpstr>
      <vt:lpstr>Презентация PowerPoint</vt:lpstr>
      <vt:lpstr>Презентация PowerPoint</vt:lpstr>
      <vt:lpstr>Агнии Львовны Барто не стало 1 апреля 1981 года…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Львовна Барто (1906-1981)</dc:title>
  <dc:creator>Юрий</dc:creator>
  <cp:lastModifiedBy>Юрий Венедиктович</cp:lastModifiedBy>
  <cp:revision>6</cp:revision>
  <dcterms:created xsi:type="dcterms:W3CDTF">2019-05-04T19:01:24Z</dcterms:created>
  <dcterms:modified xsi:type="dcterms:W3CDTF">2019-05-04T20:09:19Z</dcterms:modified>
</cp:coreProperties>
</file>