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0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69" d="100"/>
          <a:sy n="69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785926"/>
            <a:ext cx="70009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Тема занятия: 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</a:rPr>
              <a:t>Изготовление панно  </a:t>
            </a:r>
          </a:p>
          <a:p>
            <a:pPr algn="ctr"/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</a:rPr>
              <a:t>«Кукла«Северянка»</a:t>
            </a:r>
            <a:endParaRPr lang="ru-RU" sz="6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Цель занятия: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Развитие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навыков самостоятельности  </a:t>
            </a:r>
            <a:endParaRPr lang="ru-RU" sz="4000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при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изготовлении   куклы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Picture 2" descr="https://im0-tub-ru.yandex.net/i?id=8258aab9386c1802ff10c56a1ac490a7-sr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30138"/>
            <a:ext cx="2891523" cy="3403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1785926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F0"/>
                </a:solidFill>
              </a:rPr>
              <a:t>Образовательные: Ознакомление детей с культурой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кочевого народа - эвенков;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Приобщение к народно-прикладному искусству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74" y="1142984"/>
            <a:ext cx="2707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Задачи занятия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496"/>
            <a:ext cx="693263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i="1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Развивающие</a:t>
            </a:r>
            <a:r>
              <a:rPr lang="ru-RU" sz="2000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:  Развивать чувство </a:t>
            </a:r>
            <a:r>
              <a:rPr lang="ru-RU" sz="2000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национального </a:t>
            </a:r>
            <a:r>
              <a:rPr lang="ru-RU" sz="2000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самосознания</a:t>
            </a:r>
            <a:r>
              <a:rPr lang="ru-RU" sz="2000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>; </a:t>
            </a:r>
            <a:r>
              <a:rPr lang="ru-RU" dirty="0" smtClean="0">
                <a:solidFill>
                  <a:srgbClr val="00B0F0"/>
                </a:solidFill>
              </a:rPr>
              <a:t>Формирование</a:t>
            </a:r>
            <a:r>
              <a:rPr lang="ru-RU" sz="2000" dirty="0" smtClean="0">
                <a:solidFill>
                  <a:srgbClr val="00B0F0"/>
                </a:solidFill>
              </a:rPr>
              <a:t> умений и навыков изготовления национальной аппликации</a:t>
            </a:r>
            <a:r>
              <a:rPr lang="ru-RU" sz="2000" dirty="0" smtClean="0">
                <a:solidFill>
                  <a:srgbClr val="00B0F0"/>
                </a:solidFill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endParaRPr lang="ru-RU" sz="2000" dirty="0" smtClean="0">
              <a:solidFill>
                <a:srgbClr val="00B0F0"/>
              </a:solidFill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B0F0"/>
                </a:solidFill>
                <a:ea typeface="Times New Roman" pitchFamily="18" charset="0"/>
                <a:cs typeface="Arial" pitchFamily="34" charset="0"/>
              </a:rPr>
              <a:t>Воспитательные:</a:t>
            </a:r>
            <a:r>
              <a:rPr lang="ru-RU" dirty="0" smtClean="0">
                <a:solidFill>
                  <a:srgbClr val="00B0F0"/>
                </a:solidFill>
                <a:ea typeface="Times New Roman" pitchFamily="18" charset="0"/>
                <a:cs typeface="Arial" pitchFamily="34" charset="0"/>
              </a:rPr>
              <a:t> Воспитание художественного и эстетического вкуса;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B0F0"/>
                </a:solidFill>
                <a:ea typeface="Times New Roman" pitchFamily="18" charset="0"/>
                <a:cs typeface="Times New Roman" pitchFamily="18" charset="0"/>
              </a:rPr>
              <a:t>Прививать навыки самостоятельности</a:t>
            </a:r>
            <a:endParaRPr lang="ru-RU" dirty="0" smtClean="0">
              <a:solidFill>
                <a:srgbClr val="00B0F0"/>
              </a:solidFill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ÐÐ°ÑÑÐ¸Ð½ÐºÐ¸ Ð¿Ð¾ Ð·Ð°Ð¿ÑÐ¾ÑÑ ÐºÑÐºÐ»Ð° ÑÐµÐ²ÐµÑÑÐ½Ðº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3357562"/>
            <a:ext cx="2381250" cy="3171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1142984"/>
            <a:ext cx="4645824" cy="25545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0353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Отгадайте загадку: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0353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Платья носит,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Есть не просит,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Всегда послушна,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Но с ней не скучно…(Кукла)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ÐÐ°ÑÑÐ¸Ð½ÐºÐ¸ Ð¿Ð¾ Ð·Ð°Ð¿ÑÐ¾ÑÑ ÐºÑÐºÐ»Ð° ÑÐµÐ²ÐµÑÑÐ½Ðº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500174"/>
            <a:ext cx="2000250" cy="35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3.infourok.ru/uploads/ex/114d/0002f77c-0923f436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dn2.arhivurokov.ru/multiurok/html/2018/11/06/s_5be1cf204d97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929618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натолий\Desktop\для сайта\скан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857232"/>
            <a:ext cx="4643469" cy="5572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ÐÐ°ÑÑÐ¸Ð½ÐºÐ¸ Ð¿Ð¾ Ð·Ð°Ð¿ÑÐ¾ÑÑ ÐºÑÐºÐ»Ð° ÑÐµÐ²ÐµÑÑÐ½ÐºÐ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071810"/>
            <a:ext cx="3071834" cy="2857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ÐÐ°ÑÑÐ¸Ð½ÐºÐ¸ Ð¿Ð¾ Ð·Ð°Ð¿ÑÐ¾ÑÑ ÐºÑÐºÐ»Ð° ÑÐµÐ²ÐµÑÑÐ½ÐºÐ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14422"/>
            <a:ext cx="4357718" cy="4500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Ð°ÑÑÐ¸Ð½ÐºÐ¸ Ð¿Ð¾ Ð·Ð°Ð¿ÑÐ¾ÑÑ ÐºÑÐºÐ»Ð° ÑÐµÐ²ÐµÑÑÐ½ÐºÐ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00174"/>
            <a:ext cx="3243266" cy="3228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571744"/>
            <a:ext cx="8139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</TotalTime>
  <Words>46</Words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Анатолий</dc:creator>
  <cp:lastModifiedBy>TMD User</cp:lastModifiedBy>
  <cp:revision>10</cp:revision>
  <dcterms:created xsi:type="dcterms:W3CDTF">2019-05-02T04:52:20Z</dcterms:created>
  <dcterms:modified xsi:type="dcterms:W3CDTF">2019-05-02T08:28:32Z</dcterms:modified>
</cp:coreProperties>
</file>