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14" r:id="rId2"/>
    <p:sldId id="379" r:id="rId3"/>
    <p:sldId id="372" r:id="rId4"/>
    <p:sldId id="327" r:id="rId5"/>
    <p:sldId id="335" r:id="rId6"/>
    <p:sldId id="336" r:id="rId7"/>
    <p:sldId id="358" r:id="rId8"/>
    <p:sldId id="384" r:id="rId9"/>
    <p:sldId id="382" r:id="rId10"/>
    <p:sldId id="361" r:id="rId11"/>
    <p:sldId id="352" r:id="rId12"/>
    <p:sldId id="373" r:id="rId13"/>
    <p:sldId id="369" r:id="rId14"/>
    <p:sldId id="368" r:id="rId15"/>
    <p:sldId id="323" r:id="rId16"/>
  </p:sldIdLst>
  <p:sldSz cx="9144000" cy="6858000" type="screen4x3"/>
  <p:notesSz cx="6858000" cy="9144000"/>
  <p:photoAlbum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217" autoAdjust="0"/>
    <p:restoredTop sz="86482" autoAdjust="0"/>
  </p:normalViewPr>
  <p:slideViewPr>
    <p:cSldViewPr>
      <p:cViewPr varScale="1">
        <p:scale>
          <a:sx n="90" d="100"/>
          <a:sy n="90" d="100"/>
        </p:scale>
        <p:origin x="-3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98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912D0F4-C10E-498D-AA4C-0C1170BDC5DB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5B5AF9-F107-4DDE-ADDF-F54F9D345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1323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4600F-53E0-42AC-84CD-E12E6C30CF40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C727D-7A64-45F3-8907-F3215182F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A2906-E739-4357-850B-79BDBE4FD3A9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58755-AE9F-4879-AF9B-58F05DBEE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49212-7098-44EB-8FCB-55EE0488FD4E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C584B-171C-4160-909D-8D7CCD3D2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CF79A-049A-4843-9E64-FCDD0DE3C29F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D7AD8-D07B-434E-A295-B92CB1582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7144C-52EA-4D74-B7DE-68802E729428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8F719-F557-4BA9-B4A6-5CF1AD1A4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8D928-397C-4A25-9B9E-108953B0E4A1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F2969-A5FA-4E56-9BB0-B0319D644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FCAE3-FAFF-43DF-8F63-F930B1A7B329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8140-E4BF-42DF-A13F-4B5682498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348F1-4D93-4085-B3E0-4BFDC113E061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C88A9-CB70-4402-B5F0-ED523ECB7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AA4F2-C9EB-46FB-93F5-84D8C9519D7D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0DC70-871B-45B9-B36F-0B2212ABD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A417E-379D-465A-B8E1-53B9C90A0167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ED1F-802B-4D8A-B7EB-D23FBD088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F8ADF-4CF9-4AF3-92D3-4B2E0DFBB83B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6F642-B81E-4AFD-B3F2-4051603B3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000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9111D4-ADF6-4F68-B324-76F5BCCC0041}" type="datetimeFigureOut">
              <a:rPr lang="ru-RU"/>
              <a:pPr>
                <a:defRPr/>
              </a:pPr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F0AB94-1C61-4CC0-A598-724E55100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286808" cy="1143008"/>
          </a:xfrm>
        </p:spPr>
        <p:txBody>
          <a:bodyPr/>
          <a:lstStyle/>
          <a:p>
            <a:pPr eaLnBrk="1" hangingPunct="1"/>
            <a:r>
              <a:rPr lang="ru-RU" sz="5400" dirty="0" smtClean="0">
                <a:solidFill>
                  <a:srgbClr val="FF0000"/>
                </a:solidFill>
              </a:rPr>
              <a:t>РОССИЯ – РОДИНА МОЯ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6429396"/>
            <a:ext cx="4929221" cy="285752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Подготовила Кудливская Ю.А.</a:t>
            </a:r>
          </a:p>
        </p:txBody>
      </p:sp>
      <p:pic>
        <p:nvPicPr>
          <p:cNvPr id="4" name="Рисунок 3" descr="img12.jpg"/>
          <p:cNvPicPr>
            <a:picLocks noChangeAspect="1"/>
          </p:cNvPicPr>
          <p:nvPr/>
        </p:nvPicPr>
        <p:blipFill>
          <a:blip r:embed="rId2"/>
          <a:srcRect b="13541"/>
          <a:stretch>
            <a:fillRect/>
          </a:stretch>
        </p:blipFill>
        <p:spPr>
          <a:xfrm>
            <a:off x="1071538" y="1357298"/>
            <a:ext cx="7051671" cy="4572583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4000504"/>
            <a:ext cx="3178612" cy="1654164"/>
          </a:xfrm>
        </p:spPr>
        <p:txBody>
          <a:bodyPr/>
          <a:lstStyle/>
          <a:p>
            <a:r>
              <a:rPr lang="ru-RU" sz="3600" dirty="0" smtClean="0"/>
              <a:t>Гусли, балалайка, гармонь</a:t>
            </a:r>
            <a:endParaRPr lang="ru-RU" sz="3600" dirty="0"/>
          </a:p>
        </p:txBody>
      </p:sp>
      <p:pic>
        <p:nvPicPr>
          <p:cNvPr id="6" name="Рисунок 5" descr="Рисунок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42852"/>
            <a:ext cx="2286016" cy="3333304"/>
          </a:xfrm>
          <a:prstGeom prst="rect">
            <a:avLst/>
          </a:prstGeom>
        </p:spPr>
      </p:pic>
      <p:pic>
        <p:nvPicPr>
          <p:cNvPr id="9" name="Рисунок 8" descr="slide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85728"/>
            <a:ext cx="3721260" cy="2786407"/>
          </a:xfrm>
          <a:prstGeom prst="rect">
            <a:avLst/>
          </a:prstGeom>
        </p:spPr>
      </p:pic>
      <p:pic>
        <p:nvPicPr>
          <p:cNvPr id="10" name="Рисунок 9" descr="8372876dc56ceca69d6c449c3dd012a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5" y="3742355"/>
            <a:ext cx="4500594" cy="282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00121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02908e2716f1ec8928130e9b80943b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143404" cy="30718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2857496"/>
            <a:ext cx="2428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</a:rPr>
              <a:t>М</a:t>
            </a:r>
            <a:r>
              <a:rPr lang="ru-RU" dirty="0" smtClean="0">
                <a:latin typeface="+mj-lt"/>
              </a:rPr>
              <a:t>асленица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142852"/>
            <a:ext cx="2857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+mj-lt"/>
              </a:rPr>
              <a:t>Праздники</a:t>
            </a:r>
            <a:endParaRPr lang="ru-RU" sz="3600" dirty="0">
              <a:latin typeface="+mj-lt"/>
            </a:endParaRPr>
          </a:p>
        </p:txBody>
      </p:sp>
      <p:pic>
        <p:nvPicPr>
          <p:cNvPr id="6" name="Рисунок 5" descr="img_36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479" y="785794"/>
            <a:ext cx="4221336" cy="278608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929586" y="3214686"/>
            <a:ext cx="747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+mj-lt"/>
                <a:cs typeface="Arial" panose="020B0604020202020204" pitchFamily="34" charset="0"/>
              </a:rPr>
              <a:t>Пасха</a:t>
            </a:r>
          </a:p>
        </p:txBody>
      </p:sp>
      <p:pic>
        <p:nvPicPr>
          <p:cNvPr id="9" name="Рисунок 8" descr="Рисунок1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286124"/>
            <a:ext cx="3660097" cy="335758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28596" y="3357562"/>
            <a:ext cx="2643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+mj-lt"/>
              </a:rPr>
              <a:t>Праздник Иваны Купала</a:t>
            </a:r>
            <a:endParaRPr lang="ru-RU" dirty="0">
              <a:latin typeface="+mj-lt"/>
            </a:endParaRPr>
          </a:p>
        </p:txBody>
      </p:sp>
      <p:pic>
        <p:nvPicPr>
          <p:cNvPr id="12" name="Рисунок 11" descr="Рисунок1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3857628"/>
            <a:ext cx="4235553" cy="285749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7643834" y="6286520"/>
            <a:ext cx="1246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+mj-lt"/>
              </a:rPr>
              <a:t>Рождество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79432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ru-RU" sz="3600" dirty="0" smtClean="0"/>
              <a:t>Русское народное творчество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857232"/>
            <a:ext cx="1229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+mj-lt"/>
              </a:rPr>
              <a:t>Дымка</a:t>
            </a:r>
            <a:endParaRPr lang="ru-RU" sz="28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1571612"/>
            <a:ext cx="49292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n-lt"/>
              </a:rPr>
              <a:t>Все игрушки не простые,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А волшебно расписные,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Белоснежны, как березки,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Кружочки, клеточки, полоски –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Простой, казалось бы узор,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Но отвести не в силах взор</a:t>
            </a:r>
            <a:endParaRPr lang="ru-RU" sz="2000" dirty="0">
              <a:latin typeface="+mn-lt"/>
            </a:endParaRPr>
          </a:p>
        </p:txBody>
      </p:sp>
      <p:pic>
        <p:nvPicPr>
          <p:cNvPr id="7" name="Рисунок 6" descr="Рисунок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3857628"/>
            <a:ext cx="3428992" cy="282142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57620" y="4357694"/>
            <a:ext cx="14897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+mj-lt"/>
              </a:rPr>
              <a:t>Хохлома</a:t>
            </a:r>
            <a:endParaRPr lang="ru-RU" sz="2800" dirty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478632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+mn-lt"/>
              </a:rPr>
              <a:t>Резные ложки и ковши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Ты разгляди-ка, не спеши.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Там травка вьется и цветы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Растут нездешней красоты.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Блестят они, как золотые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А может, солнцем залитые</a:t>
            </a:r>
            <a:endParaRPr lang="ru-RU" sz="2000" dirty="0">
              <a:latin typeface="+mn-lt"/>
            </a:endParaRPr>
          </a:p>
        </p:txBody>
      </p:sp>
      <p:pic>
        <p:nvPicPr>
          <p:cNvPr id="10" name="Рисунок 9" descr="Рисунок5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071546"/>
            <a:ext cx="2857520" cy="289422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3429000"/>
            <a:ext cx="2728392" cy="678750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+mj-lt"/>
              </a:rPr>
              <a:t>Городец</a:t>
            </a:r>
            <a:endParaRPr lang="ru-RU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4143380"/>
            <a:ext cx="304865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n-lt"/>
              </a:rPr>
              <a:t>Из липы доски сделаны,</a:t>
            </a:r>
          </a:p>
          <a:p>
            <a:r>
              <a:rPr lang="ru-RU" sz="2000" dirty="0" smtClean="0">
                <a:latin typeface="+mn-lt"/>
              </a:rPr>
              <a:t>И прялки, и лошадки</a:t>
            </a:r>
          </a:p>
          <a:p>
            <a:r>
              <a:rPr lang="ru-RU" sz="2000" dirty="0" smtClean="0">
                <a:latin typeface="+mn-lt"/>
              </a:rPr>
              <a:t>цветами разрисованы,</a:t>
            </a:r>
          </a:p>
          <a:p>
            <a:r>
              <a:rPr lang="ru-RU" sz="2000" dirty="0" smtClean="0">
                <a:latin typeface="+mn-lt"/>
              </a:rPr>
              <a:t>Как будто полушалки.</a:t>
            </a:r>
          </a:p>
          <a:p>
            <a:r>
              <a:rPr lang="ru-RU" sz="2000" dirty="0" smtClean="0">
                <a:latin typeface="+mn-lt"/>
              </a:rPr>
              <a:t>Там лихо скачут всадники,</a:t>
            </a:r>
          </a:p>
          <a:p>
            <a:r>
              <a:rPr lang="ru-RU" sz="2000" dirty="0" smtClean="0">
                <a:latin typeface="+mn-lt"/>
              </a:rPr>
              <a:t>жар-птицы ввысь летят.</a:t>
            </a:r>
          </a:p>
          <a:p>
            <a:r>
              <a:rPr lang="ru-RU" sz="2000" dirty="0" smtClean="0">
                <a:latin typeface="+mn-lt"/>
              </a:rPr>
              <a:t>И точки черно-белые</a:t>
            </a:r>
          </a:p>
          <a:p>
            <a:r>
              <a:rPr lang="ru-RU" sz="2000" dirty="0" smtClean="0">
                <a:latin typeface="+mn-lt"/>
              </a:rPr>
              <a:t>На солнышке блестят</a:t>
            </a:r>
          </a:p>
          <a:p>
            <a:r>
              <a:rPr lang="ru-RU" dirty="0" smtClean="0"/>
              <a:t>     </a:t>
            </a:r>
          </a:p>
          <a:p>
            <a:endParaRPr lang="ru-RU" dirty="0"/>
          </a:p>
        </p:txBody>
      </p:sp>
      <p:pic>
        <p:nvPicPr>
          <p:cNvPr id="5" name="Рисунок 4" descr="Рисунок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976" y="2184958"/>
            <a:ext cx="3429024" cy="4673042"/>
          </a:xfrm>
          <a:prstGeom prst="rect">
            <a:avLst/>
          </a:prstGeom>
        </p:spPr>
      </p:pic>
      <p:pic>
        <p:nvPicPr>
          <p:cNvPr id="8" name="Рисунок 7" descr="Рисунок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2357422" cy="422421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28860" y="142852"/>
            <a:ext cx="3986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+mj-lt"/>
              </a:rPr>
              <a:t>Филимоновская игрушка</a:t>
            </a:r>
            <a:endParaRPr lang="ru-RU" sz="2800" dirty="0"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64291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+mn-lt"/>
              </a:rPr>
              <a:t>Нас слепили мастера,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Нас раскрашивать пора!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Кони, барышни, барашки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Длинношеи и стройны.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Сине-красные полоски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На боках у нас видны</a:t>
            </a: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80449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0"/>
            <a:ext cx="2728392" cy="1464568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+mj-lt"/>
              </a:rPr>
              <a:t>Гжель</a:t>
            </a:r>
            <a:endParaRPr lang="ru-RU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571480"/>
            <a:ext cx="281840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+mn-lt"/>
              </a:rPr>
              <a:t>Снежно-белая посуда,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Расскажи-ка ты откуда?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Видно, с севера пришла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И цветами расцвела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Голубыми, синими,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Нежными, красивыми</a:t>
            </a:r>
            <a:endParaRPr lang="ru-RU" sz="2000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4000504"/>
            <a:ext cx="1493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+mj-lt"/>
              </a:rPr>
              <a:t>Жостово</a:t>
            </a:r>
            <a:endParaRPr lang="ru-RU" sz="2800" dirty="0"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0006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+mn-lt"/>
              </a:rPr>
              <a:t>Круглые, железные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В хозяйстве полезные.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Черные, желтые, красные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Удивительные и прекрасные!</a:t>
            </a:r>
            <a:endParaRPr lang="ru-RU" sz="2000" dirty="0">
              <a:latin typeface="+mn-lt"/>
            </a:endParaRPr>
          </a:p>
        </p:txBody>
      </p:sp>
      <p:pic>
        <p:nvPicPr>
          <p:cNvPr id="9" name="Рисунок 8" descr="Рисунок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4363395" cy="3286148"/>
          </a:xfrm>
          <a:prstGeom prst="rect">
            <a:avLst/>
          </a:prstGeom>
        </p:spPr>
      </p:pic>
      <p:pic>
        <p:nvPicPr>
          <p:cNvPr id="10" name="Рисунок 9" descr="Рисунок5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858" y="3714752"/>
            <a:ext cx="3709747" cy="276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6089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ctrTitle"/>
          </p:nvPr>
        </p:nvSpPr>
        <p:spPr>
          <a:xfrm>
            <a:off x="539552" y="5949280"/>
            <a:ext cx="8060432" cy="792088"/>
          </a:xfrm>
        </p:spPr>
        <p:txBody>
          <a:bodyPr/>
          <a:lstStyle/>
          <a:p>
            <a:r>
              <a:rPr lang="ru-RU" sz="3600" dirty="0" smtClean="0">
                <a:solidFill>
                  <a:schemeClr val="bg1"/>
                </a:solidFill>
              </a:rPr>
              <a:t>СПАСИБО ЗА ВНИМАНИЕ!</a:t>
            </a:r>
          </a:p>
        </p:txBody>
      </p:sp>
      <p:pic>
        <p:nvPicPr>
          <p:cNvPr id="4" name="Рисунок 3" descr="Рисунок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286124"/>
            <a:ext cx="4308817" cy="27612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45" y="214290"/>
            <a:ext cx="4286280" cy="317938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Рисунок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1857364"/>
            <a:ext cx="2807662" cy="1979560"/>
          </a:xfrm>
          <a:prstGeom prst="rect">
            <a:avLst/>
          </a:prstGeom>
        </p:spPr>
      </p:pic>
      <p:pic>
        <p:nvPicPr>
          <p:cNvPr id="18" name="Рисунок 17" descr="Рисунок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205" y="1142984"/>
            <a:ext cx="2968795" cy="2000264"/>
          </a:xfrm>
          <a:prstGeom prst="rect">
            <a:avLst/>
          </a:prstGeom>
        </p:spPr>
      </p:pic>
      <p:pic>
        <p:nvPicPr>
          <p:cNvPr id="16" name="Рисунок 15" descr="Рисунок4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42984"/>
            <a:ext cx="3177696" cy="2000264"/>
          </a:xfrm>
          <a:prstGeom prst="rect">
            <a:avLst/>
          </a:prstGeom>
        </p:spPr>
      </p:pic>
      <p:pic>
        <p:nvPicPr>
          <p:cNvPr id="15" name="Рисунок 14" descr="Рисунок4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4857736"/>
            <a:ext cx="3214678" cy="2000264"/>
          </a:xfrm>
          <a:prstGeom prst="rect">
            <a:avLst/>
          </a:prstGeom>
        </p:spPr>
      </p:pic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785813"/>
          </a:xfrm>
        </p:spPr>
        <p:txBody>
          <a:bodyPr/>
          <a:lstStyle/>
          <a:p>
            <a:r>
              <a:rPr lang="ru-RU" sz="3600" dirty="0" smtClean="0"/>
              <a:t>Природа</a:t>
            </a:r>
          </a:p>
        </p:txBody>
      </p:sp>
      <p:sp>
        <p:nvSpPr>
          <p:cNvPr id="13317" name="Прямоугольник 5"/>
          <p:cNvSpPr>
            <a:spLocks noChangeArrowheads="1"/>
          </p:cNvSpPr>
          <p:nvPr/>
        </p:nvSpPr>
        <p:spPr bwMode="auto">
          <a:xfrm>
            <a:off x="2334882" y="2755005"/>
            <a:ext cx="1285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Леса</a:t>
            </a:r>
          </a:p>
        </p:txBody>
      </p:sp>
      <p:sp>
        <p:nvSpPr>
          <p:cNvPr id="13318" name="Прямоугольник 7"/>
          <p:cNvSpPr>
            <a:spLocks noChangeArrowheads="1"/>
          </p:cNvSpPr>
          <p:nvPr/>
        </p:nvSpPr>
        <p:spPr bwMode="auto">
          <a:xfrm>
            <a:off x="571472" y="6072206"/>
            <a:ext cx="25721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</a:rPr>
              <a:t>Уральские горы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322" name="Прямоугольник 12"/>
          <p:cNvSpPr>
            <a:spLocks noChangeArrowheads="1"/>
          </p:cNvSpPr>
          <p:nvPr/>
        </p:nvSpPr>
        <p:spPr bwMode="auto">
          <a:xfrm>
            <a:off x="8093075" y="2775960"/>
            <a:ext cx="836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prstClr val="white"/>
                </a:solidFill>
              </a:rPr>
              <a:t>Степи</a:t>
            </a:r>
            <a:endParaRPr lang="ru-RU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214686"/>
            <a:ext cx="12065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Рисунок 16" descr="Рисунок4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5074" y="4857761"/>
            <a:ext cx="2928926" cy="2000240"/>
          </a:xfrm>
          <a:prstGeom prst="rect">
            <a:avLst/>
          </a:prstGeom>
        </p:spPr>
      </p:pic>
      <p:pic>
        <p:nvPicPr>
          <p:cNvPr id="13" name="Рисунок 12" descr="Рисунок53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05931" y="4071942"/>
            <a:ext cx="2722987" cy="200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3306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725470"/>
          </a:xfrm>
        </p:spPr>
        <p:txBody>
          <a:bodyPr/>
          <a:lstStyle/>
          <a:p>
            <a:r>
              <a:rPr lang="ru-RU" sz="3600" dirty="0" smtClean="0"/>
              <a:t>Столица. Президент. Армия.</a:t>
            </a:r>
            <a:endParaRPr lang="ru-RU" sz="3600" dirty="0"/>
          </a:p>
        </p:txBody>
      </p:sp>
      <p:pic>
        <p:nvPicPr>
          <p:cNvPr id="4" name="Рисунок 3" descr="Рисунок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000108"/>
            <a:ext cx="3905624" cy="2500330"/>
          </a:xfrm>
          <a:prstGeom prst="rect">
            <a:avLst/>
          </a:prstGeom>
        </p:spPr>
      </p:pic>
      <p:pic>
        <p:nvPicPr>
          <p:cNvPr id="5" name="Содержимое 6" descr="8df236113bdbd77c6e33e1a2e546aac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554" y="1000109"/>
            <a:ext cx="3161132" cy="23574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7" descr="03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285984" y="3857628"/>
            <a:ext cx="4626579" cy="278605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14312" y="285750"/>
            <a:ext cx="5500696" cy="428606"/>
          </a:xfrm>
        </p:spPr>
        <p:txBody>
          <a:bodyPr/>
          <a:lstStyle/>
          <a:p>
            <a:r>
              <a:rPr lang="ru-RU" sz="3600" dirty="0" smtClean="0"/>
              <a:t>Символика:</a:t>
            </a:r>
            <a:r>
              <a:rPr lang="ru-RU" sz="3200" dirty="0" smtClean="0"/>
              <a:t> </a:t>
            </a:r>
            <a:r>
              <a:rPr lang="ru-RU" sz="2800" dirty="0" smtClean="0"/>
              <a:t>флаг, герб, гимн</a:t>
            </a:r>
          </a:p>
        </p:txBody>
      </p:sp>
      <p:pic>
        <p:nvPicPr>
          <p:cNvPr id="6148" name="Рисунок 3" descr="9831526.image_page_big.304595367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5347" y="0"/>
            <a:ext cx="2078653" cy="260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3" descr="s12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928670"/>
            <a:ext cx="406326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71472" y="3857628"/>
            <a:ext cx="1363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 символы</a:t>
            </a:r>
            <a:endParaRPr lang="ru-RU" dirty="0"/>
          </a:p>
        </p:txBody>
      </p:sp>
      <p:pic>
        <p:nvPicPr>
          <p:cNvPr id="8" name="Рисунок 7" descr="_8_img_712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4357694"/>
            <a:ext cx="3099816" cy="2311546"/>
          </a:xfrm>
          <a:prstGeom prst="rect">
            <a:avLst/>
          </a:prstGeom>
        </p:spPr>
      </p:pic>
      <p:pic>
        <p:nvPicPr>
          <p:cNvPr id="10" name="Рисунок 9" descr="751a4d9fe2cf08a03075ee85214de94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5140" y="4929198"/>
            <a:ext cx="2256204" cy="1685517"/>
          </a:xfrm>
          <a:prstGeom prst="rect">
            <a:avLst/>
          </a:prstGeom>
        </p:spPr>
      </p:pic>
      <p:pic>
        <p:nvPicPr>
          <p:cNvPr id="11" name="Рисунок 10" descr="Рисунок3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6182" y="3500438"/>
            <a:ext cx="2428892" cy="3202399"/>
          </a:xfrm>
          <a:prstGeom prst="rect">
            <a:avLst/>
          </a:prstGeom>
        </p:spPr>
      </p:pic>
      <p:pic>
        <p:nvPicPr>
          <p:cNvPr id="12" name="Рисунок 11" descr="Coat_of_arms_of_Russia_(Alternative)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20" y="928670"/>
            <a:ext cx="1676400" cy="200025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714356"/>
            <a:ext cx="7342570" cy="524626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8786813" cy="850106"/>
          </a:xfrm>
        </p:spPr>
        <p:txBody>
          <a:bodyPr/>
          <a:lstStyle/>
          <a:p>
            <a:r>
              <a:rPr lang="ru-RU" sz="3600" dirty="0" smtClean="0"/>
              <a:t>Основное население России – русские, россияне</a:t>
            </a:r>
          </a:p>
        </p:txBody>
      </p:sp>
      <p:pic>
        <p:nvPicPr>
          <p:cNvPr id="4" name="Рисунок 3" descr="Рисунок2 - коп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857364"/>
            <a:ext cx="2146416" cy="4786346"/>
          </a:xfrm>
          <a:prstGeom prst="rect">
            <a:avLst/>
          </a:prstGeom>
        </p:spPr>
      </p:pic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1852890"/>
            <a:ext cx="2071701" cy="4790820"/>
          </a:xfrm>
          <a:prstGeom prst="rect">
            <a:avLst/>
          </a:prstGeom>
        </p:spPr>
      </p:pic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3071810"/>
            <a:ext cx="3381922" cy="250672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0" y="274638"/>
            <a:ext cx="2304256" cy="1143000"/>
          </a:xfrm>
        </p:spPr>
        <p:txBody>
          <a:bodyPr/>
          <a:lstStyle/>
          <a:p>
            <a:r>
              <a:rPr lang="ru-RU" sz="3600" dirty="0" smtClean="0"/>
              <a:t>Русская печь</a:t>
            </a:r>
            <a:endParaRPr lang="ru-RU" sz="3600" dirty="0"/>
          </a:p>
        </p:txBody>
      </p:sp>
      <p:pic>
        <p:nvPicPr>
          <p:cNvPr id="3" name="Picture 2" descr="русская печ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36" b="2453"/>
          <a:stretch>
            <a:fillRect/>
          </a:stretch>
        </p:blipFill>
        <p:spPr bwMode="auto">
          <a:xfrm>
            <a:off x="4429124" y="1643050"/>
            <a:ext cx="4266908" cy="473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5" name="Рисунок 4" descr="Рисунок4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85728"/>
            <a:ext cx="3167372" cy="342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85486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85728"/>
            <a:ext cx="3757610" cy="2357454"/>
          </a:xfrm>
        </p:spPr>
        <p:txBody>
          <a:bodyPr/>
          <a:lstStyle/>
          <a:p>
            <a:r>
              <a:rPr lang="ru-RU" sz="3600" dirty="0" smtClean="0"/>
              <a:t>Красный угол, образа, стол и лавки. Прялка, ткацкий станок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Рисунок 3" descr="Рисунок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4663465" cy="3469780"/>
          </a:xfrm>
          <a:prstGeom prst="rect">
            <a:avLst/>
          </a:prstGeom>
        </p:spPr>
      </p:pic>
      <p:pic>
        <p:nvPicPr>
          <p:cNvPr id="6" name="Рисунок 5" descr="Рисунок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643314"/>
            <a:ext cx="3143272" cy="2850875"/>
          </a:xfrm>
          <a:prstGeom prst="rect">
            <a:avLst/>
          </a:prstGeom>
        </p:spPr>
      </p:pic>
      <p:pic>
        <p:nvPicPr>
          <p:cNvPr id="7" name="Рисунок 6" descr="Рисунок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2437730"/>
            <a:ext cx="3066969" cy="4043531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74638"/>
            <a:ext cx="4071934" cy="725470"/>
          </a:xfrm>
        </p:spPr>
        <p:txBody>
          <a:bodyPr/>
          <a:lstStyle/>
          <a:p>
            <a:r>
              <a:rPr lang="ru-RU" sz="3600" dirty="0" smtClean="0"/>
              <a:t>Плуг, борона, серп, цеп, мельница</a:t>
            </a:r>
            <a:endParaRPr lang="ru-RU" sz="3600" dirty="0"/>
          </a:p>
        </p:txBody>
      </p:sp>
      <p:pic>
        <p:nvPicPr>
          <p:cNvPr id="7" name="Рисунок 6" descr="Рисунок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045925" cy="2571744"/>
          </a:xfrm>
          <a:prstGeom prst="rect">
            <a:avLst/>
          </a:prstGeom>
        </p:spPr>
      </p:pic>
      <p:pic>
        <p:nvPicPr>
          <p:cNvPr id="9" name="Рисунок 8" descr="Рисунок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1285860"/>
            <a:ext cx="3750582" cy="2344114"/>
          </a:xfrm>
          <a:prstGeom prst="rect">
            <a:avLst/>
          </a:prstGeom>
        </p:spPr>
      </p:pic>
      <p:pic>
        <p:nvPicPr>
          <p:cNvPr id="10" name="Рисунок 9" descr="Рисунок3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24" y="3643314"/>
            <a:ext cx="3714776" cy="2544258"/>
          </a:xfrm>
          <a:prstGeom prst="rect">
            <a:avLst/>
          </a:prstGeom>
        </p:spPr>
      </p:pic>
      <p:pic>
        <p:nvPicPr>
          <p:cNvPr id="11" name="Рисунок 10" descr="Рисунок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09715"/>
            <a:ext cx="4125987" cy="314828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14282" y="3143248"/>
            <a:ext cx="3181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Кузница, молот, наковальня</a:t>
            </a:r>
            <a:endParaRPr lang="ru-RU" dirty="0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141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РОССИЯ – РОДИНА МОЯ</vt:lpstr>
      <vt:lpstr>Природа</vt:lpstr>
      <vt:lpstr>Столица. Президент. Армия.</vt:lpstr>
      <vt:lpstr>Символика: флаг, герб, гимн</vt:lpstr>
      <vt:lpstr>Слайд 5</vt:lpstr>
      <vt:lpstr>Основное население России – русские, россияне</vt:lpstr>
      <vt:lpstr>Русская печь</vt:lpstr>
      <vt:lpstr>Красный угол, образа, стол и лавки. Прялка, ткацкий станок </vt:lpstr>
      <vt:lpstr>Плуг, борона, серп, цеп, мельница</vt:lpstr>
      <vt:lpstr>Гусли, балалайка, гармонь</vt:lpstr>
      <vt:lpstr>Слайд 11</vt:lpstr>
      <vt:lpstr>Русское народное творчество</vt:lpstr>
      <vt:lpstr>Слайд 13</vt:lpstr>
      <vt:lpstr>Слайд 14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Родина - Россия</dc:title>
  <dc:creator>1</dc:creator>
  <cp:lastModifiedBy>Администратор</cp:lastModifiedBy>
  <cp:revision>128</cp:revision>
  <dcterms:created xsi:type="dcterms:W3CDTF">2012-10-19T05:56:22Z</dcterms:created>
  <dcterms:modified xsi:type="dcterms:W3CDTF">2019-05-04T10:12:12Z</dcterms:modified>
</cp:coreProperties>
</file>