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68" r:id="rId4"/>
    <p:sldId id="259" r:id="rId5"/>
    <p:sldId id="260" r:id="rId6"/>
    <p:sldId id="262" r:id="rId7"/>
    <p:sldId id="261" r:id="rId8"/>
    <p:sldId id="278" r:id="rId9"/>
    <p:sldId id="274" r:id="rId10"/>
    <p:sldId id="275" r:id="rId11"/>
    <p:sldId id="276" r:id="rId12"/>
    <p:sldId id="277" r:id="rId13"/>
    <p:sldId id="280" r:id="rId14"/>
    <p:sldId id="283" r:id="rId15"/>
    <p:sldId id="284" r:id="rId16"/>
    <p:sldId id="279" r:id="rId17"/>
    <p:sldId id="282" r:id="rId18"/>
    <p:sldId id="25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1C1C1C"/>
    <a:srgbClr val="00CCFF"/>
    <a:srgbClr val="990099"/>
    <a:srgbClr val="FF0066"/>
    <a:srgbClr val="008000"/>
    <a:srgbClr val="FF9933"/>
    <a:srgbClr val="CCFF99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>
        <p:scale>
          <a:sx n="75" d="100"/>
          <a:sy n="75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EB8ED-73E9-45CC-84AF-EE7FDB51862F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4F39AF-0945-45AE-B944-633D2CC8B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729B-9D81-4A86-B302-94A8B5C5DF87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AC1D3-F62D-4448-8D41-48ADEAE3D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B722C-7D1B-4A93-946C-066BD906812A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112D-7855-45EF-A777-F60DFABE7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67DEF-20D5-476E-9698-10FBCF47533A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E26CF-87DC-4E93-A6A2-0CE58B73F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A21C8-F1A0-473E-A564-5277826AA35D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D21A3-8DEA-48D8-8165-9A8DE1BC1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B65EE-DA45-450C-A08E-5F6572672F24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8C486-90EA-44D1-952A-9D489A754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36ED0-424B-4AD4-BFEE-E5FA16828EC4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F3168-64C7-4520-BCDD-417435841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39E9D-72A3-4DD5-9A22-90241C6CB3AB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E1443-4D32-48A1-B23C-EDC906353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CD362-1F25-4CA5-9424-5B9A2C94C26D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84D60-6B0D-4031-8778-0205C0F444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576A7-57FD-45C2-81FD-7135B24D5E96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E59A2-BAE4-4529-B7C1-DA2FCB71C9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C6CE2-1E53-4EF7-8042-DF1440B2CA8C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244E8-ED93-4FDF-9557-55731B7FA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19717F-DB84-470E-A3FC-340868344BE7}" type="datetimeFigureOut">
              <a:rPr lang="ru-RU"/>
              <a:pPr>
                <a:defRPr/>
              </a:pPr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79C373-A207-4FC8-B894-29C7687E6B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0/" TargetMode="External"/><Relationship Id="rId2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2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ru/&#1079;&#1080;&#1084;&#1072;-&#1076;&#1077;&#1088;&#1077;&#1074;&#1086;-&#1079;&#1072;&#1073;&#1086;&#1088;-&#1089;&#1085;&#1077;&#1075;-&#1089;&#1085;&#1077;&#1078;&#1080;&#1085;&#1082;&#1080;-163533/" TargetMode="External"/><Relationship Id="rId4" Type="http://schemas.openxmlformats.org/officeDocument/2006/relationships/hyperlink" Target="https://pixabay.com/ru/&#1092;&#1086;&#1085;-&#1074;&#1077;&#1089;&#1085;&#1072;-&#1079;&#1080;&#1084;&#1072;-&#1083;&#1077;&#1090;&#1086;&#1084;-&#1086;&#1089;&#1077;&#1085;&#1100;-&#1076;&#1077;&#1088;&#1077;&#1074;&#1086;-163531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4.jpeg"/><Relationship Id="rId4" Type="http://schemas.openxmlformats.org/officeDocument/2006/relationships/slide" Target="slide5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3%20CLASS%20AFANASYEVA%20audio\153-01-53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algn="r">
              <a:lnSpc>
                <a:spcPct val="90000"/>
              </a:lnSpc>
            </a:pPr>
            <a:endParaRPr lang="ru-RU" smtClean="0"/>
          </a:p>
          <a:p>
            <a:pPr algn="r">
              <a:lnSpc>
                <a:spcPct val="90000"/>
              </a:lnSpc>
            </a:pPr>
            <a:endParaRPr lang="ru-RU" smtClean="0"/>
          </a:p>
          <a:p>
            <a:pPr algn="r" eaLnBrk="1" hangingPunct="1">
              <a:lnSpc>
                <a:spcPct val="90000"/>
              </a:lnSpc>
            </a:pPr>
            <a:endParaRPr lang="ru-RU" smtClean="0"/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Презентация к уроку английского языка в 3 классе 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Гималутдинова Гульназ Азатовна </a:t>
            </a:r>
          </a:p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учитель английского языка МБОУ СОШ №6</a:t>
            </a:r>
          </a:p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z="1800" smtClean="0"/>
              <a:t>Г.Югорск</a:t>
            </a:r>
            <a:r>
              <a:rPr lang="ru-RU" smtClean="0"/>
              <a:t> </a:t>
            </a:r>
          </a:p>
          <a:p>
            <a:pPr algn="r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     </a:t>
            </a:r>
          </a:p>
        </p:txBody>
      </p:sp>
      <p:sp>
        <p:nvSpPr>
          <p:cNvPr id="36868" name="WordArt 7"/>
          <p:cNvSpPr>
            <a:spLocks noChangeArrowheads="1" noChangeShapeType="1" noTextEdit="1"/>
          </p:cNvSpPr>
          <p:nvPr/>
        </p:nvSpPr>
        <p:spPr bwMode="auto">
          <a:xfrm>
            <a:off x="539750" y="836613"/>
            <a:ext cx="82296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b="1" i="1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Book Antiqua"/>
              </a:rPr>
              <a:t>Seasons</a:t>
            </a:r>
            <a:endParaRPr lang="ru-RU" b="1" i="1" kern="10">
              <a:ln w="31750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Book Antiqua"/>
            </a:endParaRPr>
          </a:p>
        </p:txBody>
      </p:sp>
      <p:sp>
        <p:nvSpPr>
          <p:cNvPr id="36872" name="AutoShape 8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74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76" name="AutoShape 12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78" name="AutoShape 14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80" name="AutoShape 16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82" name="AutoShape 18" descr="Картинки по запросу seasons clipart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6884" name="Picture 20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492375"/>
            <a:ext cx="3241675" cy="3455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5"/>
          <p:cNvSpPr>
            <a:spLocks noGrp="1"/>
          </p:cNvSpPr>
          <p:nvPr>
            <p:ph type="title"/>
          </p:nvPr>
        </p:nvSpPr>
        <p:spPr>
          <a:solidFill>
            <a:srgbClr val="0099FF"/>
          </a:solidFill>
          <a:ln w="12700">
            <a:solidFill>
              <a:srgbClr val="1C1C1C"/>
            </a:solidFill>
          </a:ln>
        </p:spPr>
        <p:txBody>
          <a:bodyPr/>
          <a:lstStyle/>
          <a:p>
            <a:r>
              <a:rPr lang="en-US" sz="5400" b="1" smtClean="0">
                <a:solidFill>
                  <a:schemeClr val="bg1"/>
                </a:solidFill>
                <a:latin typeface="Arial Unicode MS" pitchFamily="34" charset="-128"/>
              </a:rPr>
              <a:t>Winter is</a:t>
            </a:r>
            <a:r>
              <a:rPr lang="en-US" sz="5400" b="1" smtClean="0">
                <a:latin typeface="Arial Unicode MS" pitchFamily="34" charset="-128"/>
              </a:rPr>
              <a:t> </a:t>
            </a:r>
            <a:r>
              <a:rPr lang="en-US" sz="5400" b="1" smtClean="0">
                <a:solidFill>
                  <a:schemeClr val="bg1"/>
                </a:solidFill>
                <a:latin typeface="Arial Unicode MS" pitchFamily="34" charset="-128"/>
              </a:rPr>
              <a:t>white</a:t>
            </a:r>
            <a:endParaRPr lang="ru-RU" sz="5400" b="1" smtClean="0">
              <a:solidFill>
                <a:schemeClr val="bg1"/>
              </a:solidFill>
              <a:latin typeface="Arial Unicode MS" pitchFamily="34" charset="-128"/>
            </a:endParaRPr>
          </a:p>
        </p:txBody>
      </p:sp>
      <p:pic>
        <p:nvPicPr>
          <p:cNvPr id="25602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557338"/>
            <a:ext cx="6211888" cy="465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Arial Unicode MS" pitchFamily="34" charset="-128"/>
              </a:rPr>
              <a:t>Autumn is </a:t>
            </a:r>
            <a:r>
              <a:rPr lang="en-US" sz="5400" b="1" smtClean="0">
                <a:solidFill>
                  <a:srgbClr val="FF9933"/>
                </a:solidFill>
                <a:latin typeface="Arial Unicode MS" pitchFamily="34" charset="-128"/>
              </a:rPr>
              <a:t>yellow</a:t>
            </a:r>
            <a:endParaRPr lang="ru-RU" sz="5400" b="1" smtClean="0">
              <a:solidFill>
                <a:srgbClr val="FF9933"/>
              </a:solidFill>
              <a:latin typeface="Arial Unicode MS" pitchFamily="34" charset="-128"/>
            </a:endParaRPr>
          </a:p>
        </p:txBody>
      </p:sp>
      <p:pic>
        <p:nvPicPr>
          <p:cNvPr id="26626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628775"/>
            <a:ext cx="614045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Arial Unicode MS" pitchFamily="34" charset="-128"/>
              </a:rPr>
              <a:t>Summer is </a:t>
            </a:r>
            <a:r>
              <a:rPr lang="en-US" sz="5400" b="1" smtClean="0">
                <a:solidFill>
                  <a:srgbClr val="008000"/>
                </a:solidFill>
                <a:latin typeface="Arial Unicode MS" pitchFamily="34" charset="-128"/>
              </a:rPr>
              <a:t>b</a:t>
            </a:r>
            <a:r>
              <a:rPr lang="en-US" sz="5400" b="1" smtClean="0">
                <a:solidFill>
                  <a:srgbClr val="FF9933"/>
                </a:solidFill>
                <a:latin typeface="Arial Unicode MS" pitchFamily="34" charset="-128"/>
              </a:rPr>
              <a:t>r</a:t>
            </a:r>
            <a:r>
              <a:rPr lang="en-US" sz="5400" b="1" smtClean="0">
                <a:solidFill>
                  <a:srgbClr val="0000FF"/>
                </a:solidFill>
                <a:latin typeface="Arial Unicode MS" pitchFamily="34" charset="-128"/>
              </a:rPr>
              <a:t>i</a:t>
            </a:r>
            <a:r>
              <a:rPr lang="en-US" sz="5400" b="1" smtClean="0">
                <a:solidFill>
                  <a:srgbClr val="FF0066"/>
                </a:solidFill>
                <a:latin typeface="Arial Unicode MS" pitchFamily="34" charset="-128"/>
              </a:rPr>
              <a:t>g</a:t>
            </a:r>
            <a:r>
              <a:rPr lang="en-US" sz="5400" b="1" smtClean="0">
                <a:solidFill>
                  <a:srgbClr val="990099"/>
                </a:solidFill>
                <a:latin typeface="Arial Unicode MS" pitchFamily="34" charset="-128"/>
              </a:rPr>
              <a:t>h</a:t>
            </a:r>
            <a:r>
              <a:rPr lang="en-US" sz="5400" b="1" smtClean="0">
                <a:latin typeface="Arial Unicode MS" pitchFamily="34" charset="-128"/>
              </a:rPr>
              <a:t>t</a:t>
            </a:r>
            <a:endParaRPr lang="ru-RU" sz="5400" b="1" smtClean="0">
              <a:latin typeface="Arial Unicode MS" pitchFamily="34" charset="-128"/>
            </a:endParaRPr>
          </a:p>
        </p:txBody>
      </p:sp>
      <p:pic>
        <p:nvPicPr>
          <p:cNvPr id="27650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700213"/>
            <a:ext cx="65532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48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8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808038" y="28003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 …</a:t>
            </a:r>
            <a:r>
              <a:rPr lang="en-US" sz="2800" b="1"/>
              <a:t> is green</a:t>
            </a:r>
            <a:endParaRPr lang="ru-RU" sz="2800" b="1"/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5508625" y="2657475"/>
            <a:ext cx="308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2. </a:t>
            </a:r>
            <a:r>
              <a:rPr lang="en-US" sz="2800" b="1"/>
              <a:t>Winter is white</a:t>
            </a:r>
            <a:endParaRPr lang="ru-RU" sz="2800" b="1"/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3. </a:t>
            </a:r>
            <a:r>
              <a:rPr lang="en-US" sz="2800" b="1"/>
              <a:t>Autumn is yellow</a:t>
            </a:r>
            <a:endParaRPr lang="ru-RU" sz="2800" b="1"/>
          </a:p>
        </p:txBody>
      </p:sp>
      <p:sp>
        <p:nvSpPr>
          <p:cNvPr id="31753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3503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4. </a:t>
            </a:r>
            <a:r>
              <a:rPr lang="en-US" sz="2800" b="1"/>
              <a:t>Summer is bright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48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8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 Box 9"/>
          <p:cNvSpPr txBox="1">
            <a:spLocks noChangeArrowheads="1"/>
          </p:cNvSpPr>
          <p:nvPr/>
        </p:nvSpPr>
        <p:spPr bwMode="auto">
          <a:xfrm>
            <a:off x="808038" y="28003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 …</a:t>
            </a:r>
            <a:r>
              <a:rPr lang="en-US" sz="2800" b="1"/>
              <a:t> is green</a:t>
            </a:r>
            <a:endParaRPr lang="ru-RU" sz="2800" b="1"/>
          </a:p>
        </p:txBody>
      </p:sp>
      <p:sp>
        <p:nvSpPr>
          <p:cNvPr id="34823" name="Text Box 10"/>
          <p:cNvSpPr txBox="1">
            <a:spLocks noChangeArrowheads="1"/>
          </p:cNvSpPr>
          <p:nvPr/>
        </p:nvSpPr>
        <p:spPr bwMode="auto">
          <a:xfrm>
            <a:off x="5508625" y="2657475"/>
            <a:ext cx="2338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2. …</a:t>
            </a:r>
            <a:r>
              <a:rPr lang="en-US" sz="2800" b="1"/>
              <a:t> is white</a:t>
            </a:r>
            <a:endParaRPr lang="ru-RU" sz="2800" b="1"/>
          </a:p>
        </p:txBody>
      </p:sp>
      <p:sp>
        <p:nvSpPr>
          <p:cNvPr id="34824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3505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3. </a:t>
            </a:r>
            <a:r>
              <a:rPr lang="en-US" sz="2800" b="1"/>
              <a:t>Autumn is yellow</a:t>
            </a:r>
            <a:endParaRPr lang="ru-RU" sz="2800" b="1"/>
          </a:p>
        </p:txBody>
      </p:sp>
      <p:sp>
        <p:nvSpPr>
          <p:cNvPr id="34825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3503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4. </a:t>
            </a:r>
            <a:r>
              <a:rPr lang="en-US" sz="2800" b="1"/>
              <a:t>Summer is bright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48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808038" y="28003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 …</a:t>
            </a:r>
            <a:r>
              <a:rPr lang="en-US" sz="2800" b="1"/>
              <a:t> is green</a:t>
            </a:r>
            <a:endParaRPr lang="ru-RU" sz="2800" b="1"/>
          </a:p>
        </p:txBody>
      </p:sp>
      <p:sp>
        <p:nvSpPr>
          <p:cNvPr id="35847" name="Text Box 10"/>
          <p:cNvSpPr txBox="1">
            <a:spLocks noChangeArrowheads="1"/>
          </p:cNvSpPr>
          <p:nvPr/>
        </p:nvSpPr>
        <p:spPr bwMode="auto">
          <a:xfrm>
            <a:off x="5508625" y="2657475"/>
            <a:ext cx="2338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2. …</a:t>
            </a:r>
            <a:r>
              <a:rPr lang="en-US" sz="2800" b="1"/>
              <a:t> is white</a:t>
            </a:r>
            <a:endParaRPr lang="ru-RU" sz="2800" b="1"/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2516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3. …</a:t>
            </a:r>
            <a:r>
              <a:rPr lang="en-US" sz="2800" b="1"/>
              <a:t> is yellow</a:t>
            </a:r>
            <a:endParaRPr lang="ru-RU" sz="2800" b="1"/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3503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4. </a:t>
            </a:r>
            <a:r>
              <a:rPr lang="en-US" sz="2800" b="1"/>
              <a:t>Summer is bright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33375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48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8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9"/>
          <p:cNvSpPr txBox="1">
            <a:spLocks noChangeArrowheads="1"/>
          </p:cNvSpPr>
          <p:nvPr/>
        </p:nvSpPr>
        <p:spPr bwMode="auto">
          <a:xfrm>
            <a:off x="808038" y="28003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1. …</a:t>
            </a:r>
            <a:r>
              <a:rPr lang="en-US" sz="2800" b="1"/>
              <a:t> is green</a:t>
            </a:r>
            <a:endParaRPr lang="ru-RU" sz="2800" b="1"/>
          </a:p>
        </p:txBody>
      </p:sp>
      <p:sp>
        <p:nvSpPr>
          <p:cNvPr id="29703" name="Text Box 10"/>
          <p:cNvSpPr txBox="1">
            <a:spLocks noChangeArrowheads="1"/>
          </p:cNvSpPr>
          <p:nvPr/>
        </p:nvSpPr>
        <p:spPr bwMode="auto">
          <a:xfrm>
            <a:off x="5508625" y="2657475"/>
            <a:ext cx="2338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2. …</a:t>
            </a:r>
            <a:r>
              <a:rPr lang="en-US" sz="2800" b="1"/>
              <a:t> is white</a:t>
            </a:r>
            <a:endParaRPr lang="ru-RU" sz="2800" b="1"/>
          </a:p>
        </p:txBody>
      </p:sp>
      <p:sp>
        <p:nvSpPr>
          <p:cNvPr id="29704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25161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3. …</a:t>
            </a:r>
            <a:r>
              <a:rPr lang="en-US" sz="2800" b="1"/>
              <a:t> is yellow</a:t>
            </a:r>
            <a:endParaRPr lang="ru-RU" sz="2800" b="1"/>
          </a:p>
        </p:txBody>
      </p:sp>
      <p:sp>
        <p:nvSpPr>
          <p:cNvPr id="29705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2436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4. …</a:t>
            </a:r>
            <a:r>
              <a:rPr lang="en-US" sz="2800" b="1"/>
              <a:t> is bright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76250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048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8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9"/>
          <p:cNvSpPr txBox="1">
            <a:spLocks noChangeArrowheads="1"/>
          </p:cNvSpPr>
          <p:nvPr/>
        </p:nvSpPr>
        <p:spPr bwMode="auto">
          <a:xfrm>
            <a:off x="808038" y="280035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………………..</a:t>
            </a:r>
          </a:p>
        </p:txBody>
      </p:sp>
      <p:sp>
        <p:nvSpPr>
          <p:cNvPr id="33799" name="Text Box 10"/>
          <p:cNvSpPr txBox="1">
            <a:spLocks noChangeArrowheads="1"/>
          </p:cNvSpPr>
          <p:nvPr/>
        </p:nvSpPr>
        <p:spPr bwMode="auto">
          <a:xfrm>
            <a:off x="5508625" y="2781300"/>
            <a:ext cx="2416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……………….</a:t>
            </a:r>
          </a:p>
        </p:txBody>
      </p:sp>
      <p:sp>
        <p:nvSpPr>
          <p:cNvPr id="33800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3028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……………………</a:t>
            </a:r>
          </a:p>
        </p:txBody>
      </p:sp>
      <p:sp>
        <p:nvSpPr>
          <p:cNvPr id="33801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28702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/>
              <a:t>…………………..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5545137"/>
          </a:xfrm>
        </p:spPr>
        <p:txBody>
          <a:bodyPr/>
          <a:lstStyle/>
          <a:p>
            <a:pPr eaLnBrk="1" hangingPunct="1"/>
            <a:r>
              <a:rPr lang="en-US" altLang="ru-RU" smtClean="0">
                <a:hlinkClick r:id="rId2"/>
              </a:rPr>
              <a:t>https://pixabay.com/ru/</a:t>
            </a:r>
            <a:r>
              <a:rPr lang="ru-RU" altLang="ru-RU" smtClean="0">
                <a:hlinkClick r:id="rId2"/>
              </a:rPr>
              <a:t>фон-весна-зима-летом-осень-дерево-163532/</a:t>
            </a:r>
            <a:endParaRPr lang="ru-RU" altLang="ru-RU" smtClean="0"/>
          </a:p>
          <a:p>
            <a:pPr eaLnBrk="1" hangingPunct="1"/>
            <a:r>
              <a:rPr lang="en-US" altLang="ru-RU" smtClean="0">
                <a:hlinkClick r:id="rId3"/>
              </a:rPr>
              <a:t>https://pixabay.com/ru/</a:t>
            </a:r>
            <a:r>
              <a:rPr lang="ru-RU" altLang="ru-RU" smtClean="0">
                <a:hlinkClick r:id="rId3"/>
              </a:rPr>
              <a:t>фон-весна-зима-летом-осень-дерево-163530/</a:t>
            </a:r>
            <a:endParaRPr lang="ru-RU" altLang="ru-RU" smtClean="0"/>
          </a:p>
          <a:p>
            <a:pPr eaLnBrk="1" hangingPunct="1"/>
            <a:r>
              <a:rPr lang="en-US" altLang="ru-RU" smtClean="0">
                <a:hlinkClick r:id="rId4"/>
              </a:rPr>
              <a:t>https://pixabay.com/ru/</a:t>
            </a:r>
            <a:r>
              <a:rPr lang="ru-RU" altLang="ru-RU" smtClean="0">
                <a:hlinkClick r:id="rId4"/>
              </a:rPr>
              <a:t>фон-весна-зима-летом-осень-дерево-163531/</a:t>
            </a:r>
            <a:endParaRPr lang="ru-RU" altLang="ru-RU" smtClean="0"/>
          </a:p>
          <a:p>
            <a:pPr eaLnBrk="1" hangingPunct="1"/>
            <a:r>
              <a:rPr lang="en-US" altLang="ru-RU" smtClean="0">
                <a:hlinkClick r:id="rId5"/>
              </a:rPr>
              <a:t>https://pixabay.com/ru/</a:t>
            </a:r>
            <a:r>
              <a:rPr lang="ru-RU" altLang="ru-RU" smtClean="0">
                <a:hlinkClick r:id="rId5"/>
              </a:rPr>
              <a:t>зима-дерево-забор-снег-снежинки-163533/</a:t>
            </a:r>
            <a:endParaRPr lang="ru-RU" altLang="ru-RU" smtClean="0"/>
          </a:p>
          <a:p>
            <a:pPr eaLnBrk="1" hangingPunct="1"/>
            <a:r>
              <a:rPr lang="en-US" altLang="ru-RU" smtClean="0"/>
              <a:t>https://pixabay.com/ru/</a:t>
            </a:r>
            <a:r>
              <a:rPr lang="ru-RU" altLang="ru-RU" smtClean="0"/>
              <a:t>осенью-проспект-деревья-далеко-1000993/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Картинки по запросу seasons clip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8231187" cy="5759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background-163532_1280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76600" y="3933825"/>
            <a:ext cx="2524125" cy="2781300"/>
          </a:xfrm>
        </p:spPr>
      </p:pic>
      <p:pic>
        <p:nvPicPr>
          <p:cNvPr id="13315" name="Рисунок 4" descr="background-163530_1280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765175"/>
            <a:ext cx="2516188" cy="277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5" descr="background-163531_1280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27763" y="2205038"/>
            <a:ext cx="2574925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6" descr="winter-163533_1280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3850" y="2205038"/>
            <a:ext cx="2519363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WordArt 7"/>
          <p:cNvSpPr>
            <a:spLocks noChangeArrowheads="1" noChangeShapeType="1" noTextEdit="1"/>
          </p:cNvSpPr>
          <p:nvPr/>
        </p:nvSpPr>
        <p:spPr bwMode="auto">
          <a:xfrm>
            <a:off x="684213" y="188913"/>
            <a:ext cx="792003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Seasons</a:t>
            </a:r>
            <a:endParaRPr lang="ru-RU" sz="4400" b="1" i="1" kern="10">
              <a:ln w="31750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13319" name="WordArt 8"/>
          <p:cNvSpPr>
            <a:spLocks noChangeArrowheads="1" noChangeShapeType="1" noTextEdit="1"/>
          </p:cNvSpPr>
          <p:nvPr/>
        </p:nvSpPr>
        <p:spPr bwMode="auto">
          <a:xfrm>
            <a:off x="468313" y="4941888"/>
            <a:ext cx="194468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Winter </a:t>
            </a:r>
            <a:endParaRPr lang="ru-RU" sz="4400" b="1" i="1" kern="10">
              <a:ln w="31750">
                <a:solidFill>
                  <a:schemeClr val="tx2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13320" name="WordArt 10"/>
          <p:cNvSpPr>
            <a:spLocks noChangeArrowheads="1" noChangeShapeType="1" noTextEdit="1"/>
          </p:cNvSpPr>
          <p:nvPr/>
        </p:nvSpPr>
        <p:spPr bwMode="auto">
          <a:xfrm>
            <a:off x="3492500" y="3429000"/>
            <a:ext cx="20161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FF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Spring</a:t>
            </a:r>
            <a:endParaRPr lang="ru-RU" sz="4400" b="1" i="1" kern="10">
              <a:ln w="31750">
                <a:solidFill>
                  <a:srgbClr val="008080"/>
                </a:solidFill>
                <a:round/>
                <a:headEnd/>
                <a:tailEnd/>
              </a:ln>
              <a:solidFill>
                <a:srgbClr val="00FF99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13321" name="WordArt 11"/>
          <p:cNvSpPr>
            <a:spLocks noChangeArrowheads="1" noChangeShapeType="1" noTextEdit="1"/>
          </p:cNvSpPr>
          <p:nvPr/>
        </p:nvSpPr>
        <p:spPr bwMode="auto">
          <a:xfrm>
            <a:off x="6588125" y="4941888"/>
            <a:ext cx="20875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Summer</a:t>
            </a:r>
            <a:endParaRPr lang="ru-RU" sz="4400" b="1" i="1" kern="10">
              <a:ln w="31750">
                <a:solidFill>
                  <a:srgbClr val="FFCC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  <p:sp>
        <p:nvSpPr>
          <p:cNvPr id="13322" name="WordArt 12"/>
          <p:cNvSpPr>
            <a:spLocks noChangeArrowheads="1" noChangeShapeType="1" noTextEdit="1"/>
          </p:cNvSpPr>
          <p:nvPr/>
        </p:nvSpPr>
        <p:spPr bwMode="auto">
          <a:xfrm>
            <a:off x="3419475" y="6237288"/>
            <a:ext cx="22320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Autumn</a:t>
            </a:r>
            <a:endParaRPr lang="ru-RU" sz="4400" b="1" i="1" kern="10">
              <a:ln w="31750">
                <a:solidFill>
                  <a:srgbClr val="FF66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92003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Winter </a:t>
            </a:r>
            <a:endParaRPr lang="ru-RU" sz="4400" b="1" i="1" kern="10">
              <a:ln w="31750">
                <a:solidFill>
                  <a:schemeClr val="tx2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92003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008080"/>
                  </a:solidFill>
                  <a:round/>
                  <a:headEnd/>
                  <a:tailEnd/>
                </a:ln>
                <a:solidFill>
                  <a:srgbClr val="00FF99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Spring</a:t>
            </a:r>
            <a:endParaRPr lang="ru-RU" sz="4400" b="1" i="1" kern="10">
              <a:ln w="31750">
                <a:solidFill>
                  <a:srgbClr val="008080"/>
                </a:solidFill>
                <a:round/>
                <a:headEnd/>
                <a:tailEnd/>
              </a:ln>
              <a:solidFill>
                <a:srgbClr val="00FF99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920037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Summer</a:t>
            </a:r>
            <a:endParaRPr lang="ru-RU" sz="4400" b="1" i="1" kern="10">
              <a:ln w="31750">
                <a:solidFill>
                  <a:srgbClr val="FFCC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43888" y="6381750"/>
            <a:ext cx="720725" cy="36036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395288" y="404813"/>
            <a:ext cx="792003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4400" b="1" i="1" kern="10">
                <a:ln w="31750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Rounded MT Bold"/>
              </a:rPr>
              <a:t>Autumn</a:t>
            </a:r>
            <a:endParaRPr lang="ru-RU" sz="4400" b="1" i="1" kern="10">
              <a:ln w="31750">
                <a:solidFill>
                  <a:srgbClr val="FF6600"/>
                </a:solidFill>
                <a:round/>
                <a:headEnd/>
                <a:tailEnd/>
              </a:ln>
              <a:solidFill>
                <a:srgbClr val="FF9900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3789363"/>
            <a:ext cx="288131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5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765175"/>
            <a:ext cx="2992438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7" descr="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549275"/>
            <a:ext cx="31686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8" descr="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3500438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611188" y="29972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Spring is green</a:t>
            </a:r>
            <a:endParaRPr lang="ru-RU" sz="2800" b="1"/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5508625" y="3068638"/>
            <a:ext cx="26939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Winter is white</a:t>
            </a:r>
            <a:endParaRPr lang="ru-RU" sz="2800" b="1"/>
          </a:p>
        </p:txBody>
      </p:sp>
      <p:sp>
        <p:nvSpPr>
          <p:cNvPr id="23559" name="Text Box 11"/>
          <p:cNvSpPr txBox="1">
            <a:spLocks noChangeArrowheads="1"/>
          </p:cNvSpPr>
          <p:nvPr/>
        </p:nvSpPr>
        <p:spPr bwMode="auto">
          <a:xfrm>
            <a:off x="755650" y="5969000"/>
            <a:ext cx="31099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Autumn is yellow</a:t>
            </a:r>
            <a:endParaRPr lang="ru-RU" sz="2800" b="1"/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5292725" y="6021388"/>
            <a:ext cx="3108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/>
              <a:t>Summer is bright</a:t>
            </a:r>
            <a:endParaRPr lang="ru-RU" sz="2800" b="1"/>
          </a:p>
        </p:txBody>
      </p:sp>
      <p:pic>
        <p:nvPicPr>
          <p:cNvPr id="40973" name="153-01-5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06" fill="hold"/>
                                        <p:tgtEl>
                                          <p:spTgt spid="409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7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7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574800"/>
            <a:ext cx="572770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354137"/>
          </a:xfrm>
        </p:spPr>
        <p:txBody>
          <a:bodyPr/>
          <a:lstStyle/>
          <a:p>
            <a:r>
              <a:rPr lang="en-US" sz="5400" b="1" smtClean="0">
                <a:latin typeface="Arial Unicode MS" pitchFamily="34" charset="-128"/>
              </a:rPr>
              <a:t>Spring is </a:t>
            </a:r>
            <a:r>
              <a:rPr lang="en-US" sz="5400" b="1" smtClean="0">
                <a:solidFill>
                  <a:srgbClr val="009900"/>
                </a:solidFill>
                <a:latin typeface="Arial Unicode MS" pitchFamily="34" charset="-128"/>
              </a:rPr>
              <a:t>green</a:t>
            </a:r>
            <a:endParaRPr lang="ru-RU" sz="5400" b="1" smtClean="0">
              <a:solidFill>
                <a:srgbClr val="0099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111</Words>
  <Application>Microsoft Office PowerPoint</Application>
  <PresentationFormat>Экран (4:3)</PresentationFormat>
  <Paragraphs>41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Arial Unicode MS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Spring is green</vt:lpstr>
      <vt:lpstr>Winter is white</vt:lpstr>
      <vt:lpstr>Autumn is yellow</vt:lpstr>
      <vt:lpstr>Summer is bright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Люда</dc:creator>
  <cp:lastModifiedBy>1</cp:lastModifiedBy>
  <cp:revision>5</cp:revision>
  <dcterms:created xsi:type="dcterms:W3CDTF">2016-05-05T19:41:11Z</dcterms:created>
  <dcterms:modified xsi:type="dcterms:W3CDTF">2019-04-17T16:09:24Z</dcterms:modified>
</cp:coreProperties>
</file>