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2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58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589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504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201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655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794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81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71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63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542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82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61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8136904" cy="201622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«Формирование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личностных качеств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ребенка»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1" y="3617639"/>
            <a:ext cx="7200800" cy="1107505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группы «Тутые» («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гонёк»)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Рандымова Л.И.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09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админ\Desktop\IMG_40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575794" cy="5040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47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992888" cy="63408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Целевые ориентиры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516" y="1124744"/>
            <a:ext cx="8712968" cy="5112568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- ребенок овладевает основными культурными способами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деятельности;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- ребенок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обладает установкой положительного отношения к миру, к разным видам труда, другим людям и самому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себе;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- ребенок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обладает развитым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воображением;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ребенок достаточно хорошо владеет устной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речью;</a:t>
            </a:r>
            <a:endParaRPr lang="ru-RU" sz="2400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- у ребенка развита крупная и мелкая моторика;</a:t>
            </a:r>
            <a:endParaRPr lang="ru-RU" sz="2400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- ребенок способен к волевым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усилиям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lang="ru-RU" sz="2400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- ребенок проявляет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любознательность;</a:t>
            </a:r>
            <a:endParaRPr lang="ru-RU" sz="2400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- обладает начальными знаниями о себе, о природном и социальном мире, в котором он живет.</a:t>
            </a:r>
            <a:endParaRPr lang="ru-RU" sz="2400" dirty="0">
              <a:solidFill>
                <a:srgbClr val="002060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3948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раздник осени\IMG_354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5" y="1412776"/>
            <a:ext cx="8912226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73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«Быть готовым к школе – </a:t>
            </a:r>
          </a:p>
          <a:p>
            <a:pPr marL="0" indent="0">
              <a:buNone/>
            </a:pP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значить уметь читать, писать и считать.</a:t>
            </a:r>
          </a:p>
          <a:p>
            <a:pPr marL="0" indent="0">
              <a:buNone/>
            </a:pP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Быть готовым к школе – </a:t>
            </a:r>
          </a:p>
          <a:p>
            <a:pPr marL="0" indent="0">
              <a:buNone/>
            </a:pP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значит быть готовым всему </a:t>
            </a:r>
          </a:p>
          <a:p>
            <a:pPr marL="0" indent="0">
              <a:buNone/>
            </a:pP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этому научиться.</a:t>
            </a:r>
          </a:p>
          <a:p>
            <a:pPr marL="0" indent="0">
              <a:buNone/>
            </a:pP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Венгер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Л.А.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33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562" y="116632"/>
            <a:ext cx="8280919" cy="8640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Личностная </a:t>
            </a:r>
            <a:r>
              <a:rPr lang="ru-RU" sz="4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готовность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16832"/>
            <a:ext cx="7920880" cy="417646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1800" dirty="0">
              <a:ea typeface="Times New Roman"/>
              <a:cs typeface="Times New Roman"/>
            </a:endParaRPr>
          </a:p>
        </p:txBody>
      </p:sp>
      <p:pic>
        <p:nvPicPr>
          <p:cNvPr id="2050" name="Picture 2" descr="D:\86 региону 86 добрых дел\IMG_41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00708"/>
            <a:ext cx="4320480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184___10\IMG_298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4571" y="800707"/>
            <a:ext cx="3744416" cy="2808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esktop\IMG_298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06897"/>
            <a:ext cx="4351691" cy="32637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дмин\Desktop\IMG_383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9069" y="3456364"/>
            <a:ext cx="4199395" cy="3149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7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548680"/>
            <a:ext cx="7992888" cy="5688632"/>
          </a:xfrm>
        </p:spPr>
        <p:txBody>
          <a:bodyPr>
            <a:no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«Хочу учиться, чтобы быть, как папа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»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Люблю писать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»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Научусь читать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»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 меня братик есть маленький, ему тоже буду читать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»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 школе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буду задачи решать»</a:t>
            </a:r>
            <a:endParaRPr lang="ru-RU" sz="2800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Мне форму купят красивую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»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 меня будет новенький ранец и пенал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»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 школе Саша учится, он мой друг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...»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Буду много знать, стану умной»</a:t>
            </a:r>
            <a:endParaRPr lang="ru-RU" sz="2800" dirty="0">
              <a:solidFill>
                <a:srgbClr val="002060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6416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260648"/>
            <a:ext cx="7478216" cy="864096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 </a:t>
            </a:r>
            <a:r>
              <a:rPr lang="ru-RU" sz="4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Эмоционально - волевая готовность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админ\Desktop\IMG_447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7556481" cy="5040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62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76672"/>
            <a:ext cx="7704856" cy="720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002060"/>
                </a:solidFill>
                <a:latin typeface="Times New Roman"/>
                <a:ea typeface="Times New Roman"/>
              </a:rPr>
              <a:t>И</a:t>
            </a:r>
            <a:r>
              <a:rPr lang="ru-RU" sz="4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нтеллектуальная готовность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админ\Desktop\IMG_4421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2582091"/>
            <a:ext cx="4172158" cy="38352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дмин\Desktop\IMG_4426 -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7695" y="1231889"/>
            <a:ext cx="4266940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92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6207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же значит 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«Ребёнок готов к школе?»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72816"/>
            <a:ext cx="8208912" cy="4104456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ель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подготовки к школе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– формирование личностных качеств, необходимых для овладения учебной деятельностью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любознательности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инициативности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творческого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воображения,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произвольности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7849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237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Родительское собрание «Формирование  личностных качеств  ребенка»</vt:lpstr>
      <vt:lpstr>Целевые ориентиры</vt:lpstr>
      <vt:lpstr>Презентация PowerPoint</vt:lpstr>
      <vt:lpstr>Презентация PowerPoint</vt:lpstr>
      <vt:lpstr> Личностная готовность</vt:lpstr>
      <vt:lpstr>Презентация PowerPoint</vt:lpstr>
      <vt:lpstr> Эмоционально - волевая готовность</vt:lpstr>
      <vt:lpstr>Интеллектуальная готовность</vt:lpstr>
      <vt:lpstr>Что же значит  «Ребёнок готов к школе?»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личностных качеств ребенка»</dc:title>
  <dc:creator>админ</dc:creator>
  <cp:lastModifiedBy>админ</cp:lastModifiedBy>
  <cp:revision>18</cp:revision>
  <dcterms:created xsi:type="dcterms:W3CDTF">2017-01-18T07:35:38Z</dcterms:created>
  <dcterms:modified xsi:type="dcterms:W3CDTF">2019-05-04T08:12:13Z</dcterms:modified>
</cp:coreProperties>
</file>