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4" r:id="rId4"/>
    <p:sldId id="260" r:id="rId5"/>
    <p:sldId id="261" r:id="rId6"/>
    <p:sldId id="262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00FFFF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64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9337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0804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1535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226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3128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8244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4000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1344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595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0733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48ED38-E7E7-4CC7-8501-69C3A27169C4}" type="datetimeFigureOut">
              <a:rPr lang="ru-RU" smtClean="0"/>
              <a:pPr/>
              <a:t>04.05.2019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4A2D2-B919-4313-85FC-C1DAB16443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356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0" y="0"/>
            <a:ext cx="919797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«ТАЙНА» МОЕГО ИМЕНИ.</a:t>
            </a:r>
            <a:endParaRPr lang="ru-RU" sz="72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67544" y="5661248"/>
            <a:ext cx="8345016" cy="864096"/>
          </a:xfrm>
        </p:spPr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Составила: ученица 5в класса МБОУ гимназии г. Советский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 Константинова Мария.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106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5935">
        <p:fade/>
      </p:transition>
    </mc:Choice>
    <mc:Fallback>
      <p:transition spd="med" advTm="59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269" y="0"/>
            <a:ext cx="91986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0811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Краткая форма имени </a:t>
            </a: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Мария:</a:t>
            </a:r>
            <a:endParaRPr lang="ru-RU" sz="36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270" y="980728"/>
            <a:ext cx="8229600" cy="5877272"/>
          </a:xfrm>
        </p:spPr>
        <p:txBody>
          <a:bodyPr>
            <a:normAutofit fontScale="62500" lnSpcReduction="20000"/>
          </a:bodyPr>
          <a:lstStyle/>
          <a:p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Маша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Машуня</a:t>
            </a:r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Маня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Мура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Марийка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Мариша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Марика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Мара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Маруся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Муся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Мася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48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Маняша</a:t>
            </a:r>
            <a:r>
              <a:rPr lang="ru-RU" sz="4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i="1" dirty="0">
                <a:solidFill>
                  <a:srgbClr val="00FFFF"/>
                </a:solidFill>
              </a:rPr>
              <a:t/>
            </a:r>
            <a:br>
              <a:rPr lang="ru-RU" sz="4800" i="1" dirty="0">
                <a:solidFill>
                  <a:srgbClr val="00FFFF"/>
                </a:solidFill>
              </a:rPr>
            </a:br>
            <a:endParaRPr lang="ru-RU" sz="4800" i="1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6491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0" y="0"/>
            <a:ext cx="91986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Почему меня </a:t>
            </a:r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назвали Марией</a:t>
            </a:r>
            <a:r>
              <a:rPr lang="en-US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родилась вместе с сестрой, т.е. мы двойняшки. Сестра родилась первая, а я вторая. Нас было двое, но в то же время мы были одним целым. Моей маме нравились двойные имена, но нарекать таким именем одного ребенка она не стала бы. А так как мы родились вдвоем, проблема была решена, и поэтому моя сестра – Анна, а я -  Мария; от имени </a:t>
            </a:r>
            <a:r>
              <a:rPr lang="ru-RU" sz="28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Аннамария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2732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31026">
        <p:fade/>
      </p:transition>
    </mc:Choice>
    <mc:Fallback>
      <p:transition spd="med" advTm="3102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269" y="0"/>
            <a:ext cx="91986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558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Каково значение имени Мария</a:t>
            </a:r>
            <a:r>
              <a:rPr lang="en-US" sz="36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i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5220072" cy="4525963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Мария – это древнееврейское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имя. </a:t>
            </a:r>
          </a:p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Есть несколько </a:t>
            </a:r>
          </a:p>
          <a:p>
            <a:pPr marL="0" indent="0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вариантов его значения.</a:t>
            </a:r>
          </a:p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Но традиционное значения     имени Мария –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Госпожа. 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484784"/>
            <a:ext cx="3531061" cy="4459321"/>
          </a:xfrm>
          <a:prstGeom prst="rect">
            <a:avLst/>
          </a:prstGeom>
          <a:ln w="88900" cap="sq" cmpd="thickThin">
            <a:solidFill>
              <a:srgbClr val="FF006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3319573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10595">
        <p:fade/>
      </p:transition>
    </mc:Choice>
    <mc:Fallback>
      <p:transition spd="med" advTm="105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75480" y="11673"/>
            <a:ext cx="9198679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54679" y="11673"/>
            <a:ext cx="91986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65013"/>
            <a:ext cx="8229600" cy="130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7441" y="260648"/>
            <a:ext cx="9144000" cy="6912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Желательно 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детства звать ее Марией, а не Машенькой. Имя одно, но звучит по-разному, что может сформировать противоречивый, раздражительный характер. У взрослой Марии возникнет внутренний дискомфорт</a:t>
            </a: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Характер 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Мария наследует отцовский. С матерью отношения складываются трудно. С возрастом они все больше расходятся</a:t>
            </a: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Чаще 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всего Машу воспитывает дома бабушка, с которой она капризна, эгоистична, плохо ест. В коллективе девочка совершенно преображается. Она добра и спокойна, прекрасно со всеми ладит. Сообразительна. Может за себя постоять. </a:t>
            </a:r>
            <a:b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Ее 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легко обидеть. Даже легкую критику в свой адрес она воспринимает болезненно. Тем не менее у нее достаточно жесткости, чтобы поставить обидчика на место</a:t>
            </a: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Мария 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бывает своенравной, иногда ее поступки продиктованы сиюминутным капризом. В классе ее многие </a:t>
            </a: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любят. 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Учится 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Мария </a:t>
            </a: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неплохо. Спорт 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физкультура ее не привлекают. Несмотря на все свои недостатки, она все же стремится быть справедливой, и уж совсем не выносит несправедливости по отношению к себе</a:t>
            </a: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1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414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94435">
        <p:fade/>
      </p:transition>
    </mc:Choice>
    <mc:Fallback>
      <p:transition spd="med" advTm="944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4981" y="0"/>
            <a:ext cx="91986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4464496" cy="7290048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Планета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Прозерпина.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сизый.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Благоприятное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дерево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береза.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Заветное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растение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василек.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Покровитель имени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голубка.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Камень-талисман 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— алмаз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Удачное время года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лето.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Удачный день недели 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суббота.</a:t>
            </a: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6085" y="787974"/>
            <a:ext cx="4160948" cy="5287591"/>
          </a:xfrm>
          <a:prstGeom prst="rect">
            <a:avLst/>
          </a:prstGeom>
          <a:ln w="88900" cap="sq" cmpd="thickThin">
            <a:solidFill>
              <a:srgbClr val="66006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2261124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13667">
        <p:fade/>
      </p:transition>
    </mc:Choice>
    <mc:Fallback>
      <p:transition spd="med" advTm="136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9867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4294967295"/>
          </p:nvPr>
        </p:nvSpPr>
        <p:spPr>
          <a:xfrm>
            <a:off x="539552" y="2132856"/>
            <a:ext cx="7920880" cy="150018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1124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 advTm="13667">
        <p:fade/>
      </p:transition>
    </mc:Choice>
    <mc:Fallback>
      <p:transition spd="med" advTm="136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125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«ТАЙНА» МОЕГО ИМЕНИ.</vt:lpstr>
      <vt:lpstr>Краткая форма имени Мария:</vt:lpstr>
      <vt:lpstr>Почему меня назвали Марией?</vt:lpstr>
      <vt:lpstr>Каково значение имени Мария?</vt:lpstr>
      <vt:lpstr> 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«ТАЙНА» МОЕГО ИМЕНИ.</dc:title>
  <dc:creator>ET2300I</dc:creator>
  <cp:lastModifiedBy>Сергей Подоксенов</cp:lastModifiedBy>
  <cp:revision>22</cp:revision>
  <dcterms:created xsi:type="dcterms:W3CDTF">2017-12-09T12:13:29Z</dcterms:created>
  <dcterms:modified xsi:type="dcterms:W3CDTF">2019-05-04T13:29:29Z</dcterms:modified>
</cp:coreProperties>
</file>