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8" r:id="rId4"/>
    <p:sldId id="267" r:id="rId5"/>
    <p:sldId id="266" r:id="rId6"/>
    <p:sldId id="265" r:id="rId7"/>
    <p:sldId id="264" r:id="rId8"/>
    <p:sldId id="269" r:id="rId9"/>
    <p:sldId id="270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0A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>
        <p:scale>
          <a:sx n="50" d="100"/>
          <a:sy n="50" d="100"/>
        </p:scale>
        <p:origin x="1560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209A-774F-4026-9644-77751D129A28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1444-1D6A-4A32-9D6F-401DB4931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616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209A-774F-4026-9644-77751D129A28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1444-1D6A-4A32-9D6F-401DB4931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509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209A-774F-4026-9644-77751D129A28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1444-1D6A-4A32-9D6F-401DB4931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973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209A-774F-4026-9644-77751D129A28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1444-1D6A-4A32-9D6F-401DB4931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173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209A-774F-4026-9644-77751D129A28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1444-1D6A-4A32-9D6F-401DB4931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515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209A-774F-4026-9644-77751D129A28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1444-1D6A-4A32-9D6F-401DB4931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043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209A-774F-4026-9644-77751D129A28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1444-1D6A-4A32-9D6F-401DB4931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54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209A-774F-4026-9644-77751D129A28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1444-1D6A-4A32-9D6F-401DB4931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567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209A-774F-4026-9644-77751D129A28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1444-1D6A-4A32-9D6F-401DB4931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318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209A-774F-4026-9644-77751D129A28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1444-1D6A-4A32-9D6F-401DB4931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621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1209A-774F-4026-9644-77751D129A28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1444-1D6A-4A32-9D6F-401DB4931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94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1209A-774F-4026-9644-77751D129A28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81444-1D6A-4A32-9D6F-401DB4931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373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hyperlink" Target="https://yoursweety.ru/wa-data/public/shop/products/24/38/3824/images/8909/8909.0x340.jpg" TargetMode="External"/><Relationship Id="rId7" Type="http://schemas.openxmlformats.org/officeDocument/2006/relationships/hyperlink" Target="https://www.360coloringpages.com/wp-content/uploads/2014/03/Caillou-Coloring-Pages-Free-Printable.jpg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3.wp.com/wallup.net/wp-content/uploads/2017/03/27/385517-vector-abstract-colorful-wavy_lines.jpg" TargetMode="External"/><Relationship Id="rId5" Type="http://schemas.openxmlformats.org/officeDocument/2006/relationships/image" Target="../media/image12.jpeg"/><Relationship Id="rId10" Type="http://schemas.openxmlformats.org/officeDocument/2006/relationships/image" Target="../media/image14.jpeg"/><Relationship Id="rId4" Type="http://schemas.openxmlformats.org/officeDocument/2006/relationships/image" Target="../media/image11.jpg"/><Relationship Id="rId9" Type="http://schemas.openxmlformats.org/officeDocument/2006/relationships/hyperlink" Target="https://wampi.ru/image/6NOeyp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250" b="90000" l="576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78" t="7910" r="3039" b="13924"/>
          <a:stretch/>
        </p:blipFill>
        <p:spPr>
          <a:xfrm>
            <a:off x="171450" y="2561462"/>
            <a:ext cx="3905250" cy="3858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Рамка 18"/>
          <p:cNvSpPr/>
          <p:nvPr/>
        </p:nvSpPr>
        <p:spPr>
          <a:xfrm>
            <a:off x="0" y="0"/>
            <a:ext cx="9906000" cy="6858000"/>
          </a:xfrm>
          <a:prstGeom prst="frame">
            <a:avLst>
              <a:gd name="adj1" fmla="val 1111"/>
            </a:avLst>
          </a:prstGeom>
          <a:solidFill>
            <a:srgbClr val="940A74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652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906000" cy="6858000"/>
          </a:xfrm>
          <a:prstGeom prst="frame">
            <a:avLst>
              <a:gd name="adj1" fmla="val 1111"/>
            </a:avLst>
          </a:prstGeom>
          <a:solidFill>
            <a:srgbClr val="940A74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Штриховая стрелка вправо 2">
            <a:hlinkClick r:id="" action="ppaction://hlinkshowjump?jump=nextslide"/>
          </p:cNvPr>
          <p:cNvSpPr/>
          <p:nvPr/>
        </p:nvSpPr>
        <p:spPr>
          <a:xfrm>
            <a:off x="5943600" y="5848350"/>
            <a:ext cx="1752600" cy="838200"/>
          </a:xfrm>
          <a:prstGeom prst="striped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Играть!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7907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906000" cy="6858000"/>
          </a:xfrm>
          <a:prstGeom prst="frame">
            <a:avLst>
              <a:gd name="adj1" fmla="val 1111"/>
            </a:avLst>
          </a:prstGeom>
          <a:solidFill>
            <a:srgbClr val="940A74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Овал 3">
            <a:hlinkClick r:id="" action="ppaction://noaction">
              <a:snd r:embed="rId3" name="click.wav"/>
            </a:hlinkClick>
          </p:cNvPr>
          <p:cNvSpPr/>
          <p:nvPr/>
        </p:nvSpPr>
        <p:spPr>
          <a:xfrm rot="20583942">
            <a:off x="4496426" y="3162231"/>
            <a:ext cx="3352800" cy="160597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hlinkClick r:id="" action="ppaction://hlinkshowjump?jump=nextslide"/>
          </p:cNvPr>
          <p:cNvSpPr/>
          <p:nvPr/>
        </p:nvSpPr>
        <p:spPr>
          <a:xfrm rot="20623529">
            <a:off x="6212425" y="5198274"/>
            <a:ext cx="3386880" cy="130114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985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906000" cy="6858000"/>
          </a:xfrm>
          <a:prstGeom prst="frame">
            <a:avLst>
              <a:gd name="adj1" fmla="val 1111"/>
            </a:avLst>
          </a:prstGeom>
          <a:solidFill>
            <a:srgbClr val="940A74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>
            <a:hlinkClick r:id="" action="ppaction://noaction">
              <a:snd r:embed="rId3" name="click.wav"/>
            </a:hlinkClick>
          </p:cNvPr>
          <p:cNvSpPr/>
          <p:nvPr/>
        </p:nvSpPr>
        <p:spPr>
          <a:xfrm rot="20583942">
            <a:off x="3934836" y="4438492"/>
            <a:ext cx="2883375" cy="212735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hlinkClick r:id="" action="ppaction://hlinkshowjump?jump=nextslide"/>
          </p:cNvPr>
          <p:cNvSpPr/>
          <p:nvPr/>
        </p:nvSpPr>
        <p:spPr>
          <a:xfrm rot="20623529">
            <a:off x="7529937" y="2801277"/>
            <a:ext cx="2265395" cy="258916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916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906000" cy="6858000"/>
          </a:xfrm>
          <a:prstGeom prst="frame">
            <a:avLst>
              <a:gd name="adj1" fmla="val 1111"/>
            </a:avLst>
          </a:prstGeom>
          <a:solidFill>
            <a:srgbClr val="940A74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>
            <a:hlinkClick r:id="" action="ppaction://noaction">
              <a:snd r:embed="rId3" name="click.wav"/>
            </a:hlinkClick>
          </p:cNvPr>
          <p:cNvSpPr/>
          <p:nvPr/>
        </p:nvSpPr>
        <p:spPr>
          <a:xfrm rot="16200000">
            <a:off x="6486529" y="2771772"/>
            <a:ext cx="2266952" cy="24003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hlinkClick r:id="" action="ppaction://hlinkshowjump?jump=nextslide"/>
          </p:cNvPr>
          <p:cNvSpPr/>
          <p:nvPr/>
        </p:nvSpPr>
        <p:spPr>
          <a:xfrm rot="1725486">
            <a:off x="3787138" y="5331129"/>
            <a:ext cx="3386880" cy="130114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046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906000" cy="6858000"/>
          </a:xfrm>
          <a:prstGeom prst="frame">
            <a:avLst>
              <a:gd name="adj1" fmla="val 1111"/>
            </a:avLst>
          </a:prstGeom>
          <a:solidFill>
            <a:srgbClr val="940A74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>
            <a:hlinkClick r:id="" action="ppaction://noaction">
              <a:snd r:embed="rId3" name="click.wav"/>
            </a:hlinkClick>
          </p:cNvPr>
          <p:cNvSpPr/>
          <p:nvPr/>
        </p:nvSpPr>
        <p:spPr>
          <a:xfrm rot="16457608">
            <a:off x="4037497" y="4432743"/>
            <a:ext cx="2363037" cy="2671895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hlinkClick r:id="" action="ppaction://hlinkshowjump?jump=nextslide"/>
          </p:cNvPr>
          <p:cNvSpPr/>
          <p:nvPr/>
        </p:nvSpPr>
        <p:spPr>
          <a:xfrm rot="20623529">
            <a:off x="7195611" y="3036289"/>
            <a:ext cx="2345501" cy="214189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989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906000" cy="6858000"/>
          </a:xfrm>
          <a:prstGeom prst="frame">
            <a:avLst>
              <a:gd name="adj1" fmla="val 1111"/>
            </a:avLst>
          </a:prstGeom>
          <a:solidFill>
            <a:srgbClr val="940A74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вал 2">
            <a:hlinkClick r:id="" action="ppaction://noaction">
              <a:snd r:embed="rId3" name="click.wav"/>
            </a:hlinkClick>
          </p:cNvPr>
          <p:cNvSpPr/>
          <p:nvPr/>
        </p:nvSpPr>
        <p:spPr>
          <a:xfrm rot="20583942">
            <a:off x="4521812" y="3332757"/>
            <a:ext cx="1637018" cy="1687086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hlinkClick r:id="" action="ppaction://hlinkshowjump?jump=nextslide">
              <a:snd r:embed="rId4" name="applause.wav"/>
            </a:hlinkClick>
          </p:cNvPr>
          <p:cNvSpPr/>
          <p:nvPr/>
        </p:nvSpPr>
        <p:spPr>
          <a:xfrm rot="20623529">
            <a:off x="7783926" y="4759106"/>
            <a:ext cx="1563540" cy="1490591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712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906000" cy="6858000"/>
          </a:xfrm>
          <a:prstGeom prst="frame">
            <a:avLst>
              <a:gd name="adj1" fmla="val 1111"/>
            </a:avLst>
          </a:prstGeom>
          <a:solidFill>
            <a:srgbClr val="940A74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129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906000" cy="6858000"/>
          </a:xfrm>
          <a:prstGeom prst="frame">
            <a:avLst>
              <a:gd name="adj1" fmla="val 1111"/>
            </a:avLst>
          </a:prstGeom>
          <a:solidFill>
            <a:srgbClr val="940A74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381000"/>
            <a:ext cx="8648700" cy="58477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Источники</a:t>
            </a:r>
            <a:endParaRPr lang="ru-RU" sz="32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2305" y="1375902"/>
            <a:ext cx="931545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yoursweety.ru/wa-data/public/shop/products/24/38/3824/images/8909/8909.0x340.jpg</a:t>
            </a:r>
            <a:endParaRPr lang="ru-RU" sz="1600" dirty="0" smtClean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94" y="1056458"/>
            <a:ext cx="947311" cy="971601"/>
          </a:xfrm>
          <a:prstGeom prst="rect">
            <a:avLst/>
          </a:prstGeom>
        </p:spPr>
      </p:pic>
      <p:pic>
        <p:nvPicPr>
          <p:cNvPr id="9218" name="Picture 2" descr="https://c.wallhere.com/photos/77/59/2560x1600_px_abstract_Colorful_vector_Wavy_Lines-834801.jpg!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94" y="2118742"/>
            <a:ext cx="993837" cy="66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8831" y="2152552"/>
            <a:ext cx="8757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6"/>
              </a:rPr>
              <a:t>https://</a:t>
            </a:r>
            <a:r>
              <a:rPr lang="en-US" sz="1600" dirty="0" smtClean="0">
                <a:hlinkClick r:id="rId6"/>
              </a:rPr>
              <a:t>i3.wp.com/wallup.net/wp-content/uploads/2017/03/27/385517-vector-abstract-colorful-wavy_lines.jpg</a:t>
            </a:r>
            <a:endParaRPr lang="ru-RU" sz="1600" dirty="0" smtClean="0"/>
          </a:p>
          <a:p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148831" y="3294460"/>
            <a:ext cx="8376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7"/>
              </a:rPr>
              <a:t>https://</a:t>
            </a:r>
            <a:r>
              <a:rPr lang="en-US" sz="1600" dirty="0" smtClean="0">
                <a:hlinkClick r:id="rId7"/>
              </a:rPr>
              <a:t>www.360coloringpages.com/wp-content/uploads/2014/03/Caillou-Coloring-Pages-Free-Printable.jpg</a:t>
            </a:r>
            <a:endParaRPr lang="ru-RU" sz="1600" dirty="0" smtClean="0"/>
          </a:p>
          <a:p>
            <a:endParaRPr lang="ru-RU" sz="16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0" t="13030" r="14407" b="6364"/>
          <a:stretch/>
        </p:blipFill>
        <p:spPr>
          <a:xfrm>
            <a:off x="154994" y="2930098"/>
            <a:ext cx="993837" cy="14212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23351" y="4845397"/>
            <a:ext cx="3486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9"/>
              </a:rPr>
              <a:t>https://</a:t>
            </a:r>
            <a:r>
              <a:rPr lang="en-US" dirty="0" smtClean="0">
                <a:hlinkClick r:id="rId9"/>
              </a:rPr>
              <a:t>wampi.ru/image/6NOeypy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94" y="4436368"/>
            <a:ext cx="1768357" cy="1224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305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</TotalTime>
  <Words>15</Words>
  <Application>Microsoft Office PowerPoint</Application>
  <PresentationFormat>Лист A4 (210x297 мм)</PresentationFormat>
  <Paragraphs>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12133</dc:creator>
  <cp:lastModifiedBy>12133</cp:lastModifiedBy>
  <cp:revision>14</cp:revision>
  <dcterms:created xsi:type="dcterms:W3CDTF">2019-05-04T15:25:45Z</dcterms:created>
  <dcterms:modified xsi:type="dcterms:W3CDTF">2019-05-04T17:58:29Z</dcterms:modified>
</cp:coreProperties>
</file>