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media/image1.jpeg" ContentType="image/jpeg"/>
  <Override PartName="/ppt/media/image3.png" ContentType="image/png"/>
  <Override PartName="/ppt/media/image2.png" ContentType="image/png"/>
  <Override PartName="/ppt/slideLayouts/slideLayout6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slideLayout4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3.xml" ContentType="application/vnd.openxmlformats-officedocument.presentationml.slide+xml"/>
  <Override PartName="/ppt/slides/slide7.xml" ContentType="application/vnd.openxmlformats-officedocument.presentationml.slide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slide4.xml" ContentType="application/vnd.openxmlformats-officedocument.presentationml.slide+xml"/>
  <Override PartName="/ppt/slides/slide8.xml" ContentType="application/vnd.openxmlformats-officedocument.presentationml.slide+xml"/>
  <Override PartName="/ppt/slides/slide1.xml" ContentType="application/vnd.openxmlformats-officedocument.presentationml.slide+xml"/>
  <Override PartName="/ppt/slides/slide5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92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pic>
        <p:nvPicPr>
          <p:cNvPr descr="" id="37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5491800" y="3681360"/>
            <a:ext cx="2378520" cy="1896840"/>
          </a:xfrm>
          <a:prstGeom prst="rect">
            <a:avLst/>
          </a:prstGeom>
          <a:ln>
            <a:noFill/>
          </a:ln>
        </p:spPr>
      </p:pic>
      <p:pic>
        <p:nvPicPr>
          <p:cNvPr descr="" id="38" name=""/>
          <p:cNvPicPr/>
          <p:nvPr/>
        </p:nvPicPr>
        <p:blipFill>
          <a:blip r:embed="rId3"/>
          <a:stretch>
            <a:fillRect/>
          </a:stretch>
        </p:blipFill>
        <p:spPr>
          <a:xfrm>
            <a:off x="1275480" y="3681360"/>
            <a:ext cx="2378520" cy="189684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3071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852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ru-RU" sz="4400">
                <a:solidFill>
                  <a:srgbClr val="000000"/>
                </a:solidFill>
                <a:latin typeface="Calibri"/>
              </a:rPr>
              <a:t>Для правки текста заголовка щелкните мышьюОбразец заголовка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ru-RU" sz="1200">
                <a:solidFill>
                  <a:srgbClr val="8b8b8b"/>
                </a:solidFill>
                <a:latin typeface="Calibri"/>
              </a:rPr>
              <a:t>28.9.17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p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961C40F2-069E-4EFB-BD86-9EC9A8793FC5}" type="slidenum">
              <a:rPr lang="ru-RU" sz="1200">
                <a:solidFill>
                  <a:srgbClr val="8b8b8b"/>
                </a:solidFill>
                <a:latin typeface="Calibri"/>
              </a:rPr>
              <a:t>&lt;номер&gt;</a:t>
            </a:fld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2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CustomShape 1"/>
          <p:cNvSpPr/>
          <p:nvPr/>
        </p:nvSpPr>
        <p:spPr>
          <a:xfrm>
            <a:off x="1928880" y="476640"/>
            <a:ext cx="6643440" cy="1015200"/>
          </a:xfrm>
          <a:prstGeom prst="rect">
            <a:avLst/>
          </a:prstGeom>
          <a:noFill/>
          <a:ln>
            <a:noFill/>
          </a:ln>
        </p:spPr>
      </p:sp>
      <p:sp>
        <p:nvSpPr>
          <p:cNvPr id="40" name="CustomShape 2"/>
          <p:cNvSpPr/>
          <p:nvPr/>
        </p:nvSpPr>
        <p:spPr>
          <a:xfrm>
            <a:off x="2922120" y="4946760"/>
            <a:ext cx="4714200" cy="369000"/>
          </a:xfrm>
          <a:prstGeom prst="rect">
            <a:avLst/>
          </a:prstGeom>
          <a:noFill/>
          <a:ln>
            <a:noFill/>
          </a:ln>
        </p:spPr>
      </p:sp>
      <p:sp>
        <p:nvSpPr>
          <p:cNvPr id="41" name="TextShape 3"/>
          <p:cNvSpPr txBox="1"/>
          <p:nvPr/>
        </p:nvSpPr>
        <p:spPr>
          <a:xfrm>
            <a:off x="1979640" y="1340640"/>
            <a:ext cx="6706800" cy="194400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ru-RU" sz="7200">
                <a:solidFill>
                  <a:srgbClr val="000000"/>
                </a:solidFill>
                <a:latin typeface="Times New Roman"/>
              </a:rPr>
              <a:t>Устный счет</a:t>
            </a:r>
            <a:r>
              <a:rPr lang="ru-RU" sz="7200">
                <a:solidFill>
                  <a:srgbClr val="000000"/>
                </a:solidFill>
                <a:latin typeface="Times New Roman"/>
              </a:rPr>
              <a:t>
</a:t>
            </a:r>
            <a:r>
              <a:rPr lang="ru-RU" sz="7200">
                <a:solidFill>
                  <a:srgbClr val="000000"/>
                </a:solidFill>
                <a:latin typeface="Times New Roman"/>
              </a:rPr>
              <a:t>2 класс</a:t>
            </a:r>
            <a:endParaRPr/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Shape 1"/>
          <p:cNvSpPr txBox="1"/>
          <p:nvPr/>
        </p:nvSpPr>
        <p:spPr>
          <a:xfrm>
            <a:off x="1691640" y="274680"/>
            <a:ext cx="6994800" cy="625032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b="1" lang="ru-RU" sz="4800">
                <a:solidFill>
                  <a:srgbClr val="000000"/>
                </a:solidFill>
                <a:latin typeface="Times New Roman"/>
              </a:rPr>
              <a:t> </a:t>
            </a:r>
            <a:r>
              <a:rPr b="1" lang="ru-RU" sz="4800">
                <a:solidFill>
                  <a:srgbClr val="000000"/>
                </a:solidFill>
                <a:latin typeface="Times New Roman"/>
              </a:rPr>
              <a:t>5 +3          4 +4         6 + 3</a:t>
            </a:r>
            <a:r>
              <a:rPr b="1" lang="ru-RU" sz="4800">
                <a:solidFill>
                  <a:srgbClr val="000000"/>
                </a:solidFill>
                <a:latin typeface="Times New Roman"/>
              </a:rPr>
              <a:t>
</a:t>
            </a:r>
            <a:r>
              <a:rPr b="1" lang="ru-RU" sz="4800">
                <a:solidFill>
                  <a:srgbClr val="000000"/>
                </a:solidFill>
                <a:latin typeface="Times New Roman"/>
              </a:rPr>
              <a:t> 4 + 2         5 + 2        2 + 0     </a:t>
            </a:r>
            <a:r>
              <a:rPr b="1" lang="ru-RU" sz="4800">
                <a:solidFill>
                  <a:srgbClr val="000000"/>
                </a:solidFill>
                <a:latin typeface="Times New Roman"/>
              </a:rPr>
              <a:t>
</a:t>
            </a:r>
            <a:r>
              <a:rPr b="1" lang="ru-RU" sz="4800">
                <a:solidFill>
                  <a:srgbClr val="000000"/>
                </a:solidFill>
                <a:latin typeface="Times New Roman"/>
              </a:rPr>
              <a:t> 6 + 4         8 + 2        3 + 4</a:t>
            </a:r>
            <a:r>
              <a:rPr b="1" lang="ru-RU" sz="4800">
                <a:solidFill>
                  <a:srgbClr val="000000"/>
                </a:solidFill>
                <a:latin typeface="Times New Roman"/>
              </a:rPr>
              <a:t>
</a:t>
            </a:r>
            <a:r>
              <a:rPr b="1" lang="ru-RU" sz="4800">
                <a:solidFill>
                  <a:srgbClr val="000000"/>
                </a:solidFill>
                <a:latin typeface="Times New Roman"/>
              </a:rPr>
              <a:t> 4 + 3         7 + 2        3 + 3</a:t>
            </a:r>
            <a:r>
              <a:rPr b="1" lang="ru-RU" sz="4800">
                <a:solidFill>
                  <a:srgbClr val="000000"/>
                </a:solidFill>
                <a:latin typeface="Times New Roman"/>
              </a:rPr>
              <a:t>
</a:t>
            </a:r>
            <a:r>
              <a:rPr b="1" lang="ru-RU" sz="4800">
                <a:solidFill>
                  <a:srgbClr val="000000"/>
                </a:solidFill>
                <a:latin typeface="Times New Roman"/>
              </a:rPr>
              <a:t> 7 + 2        10 – 2        2 + 2</a:t>
            </a:r>
            <a:r>
              <a:rPr b="1" lang="ru-RU" sz="4800">
                <a:solidFill>
                  <a:srgbClr val="000000"/>
                </a:solidFill>
                <a:latin typeface="Times New Roman"/>
              </a:rPr>
              <a:t>
</a:t>
            </a:r>
            <a:r>
              <a:rPr b="1" lang="ru-RU" sz="4800">
                <a:solidFill>
                  <a:srgbClr val="000000"/>
                </a:solidFill>
                <a:latin typeface="Times New Roman"/>
              </a:rPr>
              <a:t> 7 – 6         10 – 3       4 + 1</a:t>
            </a:r>
            <a:r>
              <a:rPr b="1" lang="ru-RU" sz="4800">
                <a:solidFill>
                  <a:srgbClr val="000000"/>
                </a:solidFill>
                <a:latin typeface="Times New Roman"/>
              </a:rPr>
              <a:t>
</a:t>
            </a:r>
            <a:r>
              <a:rPr b="1" lang="ru-RU" sz="4800">
                <a:solidFill>
                  <a:srgbClr val="000000"/>
                </a:solidFill>
                <a:latin typeface="Times New Roman"/>
              </a:rPr>
              <a:t> 5 + 1         7 – 4         9 - 5   </a:t>
            </a:r>
            <a:r>
              <a:rPr b="1" lang="ru-RU" sz="4800">
                <a:solidFill>
                  <a:srgbClr val="000000"/>
                </a:solidFill>
                <a:latin typeface="Times New Roman"/>
              </a:rPr>
              <a:t>
</a:t>
            </a:r>
            <a:r>
              <a:rPr b="1" lang="ru-RU" sz="4800">
                <a:solidFill>
                  <a:srgbClr val="000000"/>
                </a:solidFill>
                <a:latin typeface="Times New Roman"/>
              </a:rPr>
              <a:t> 5 + 5         10 – 5       9 + 1</a:t>
            </a:r>
            <a:endParaRPr/>
          </a:p>
        </p:txBody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Shape 1"/>
          <p:cNvSpPr txBox="1"/>
          <p:nvPr/>
        </p:nvSpPr>
        <p:spPr>
          <a:xfrm>
            <a:off x="1691640" y="274680"/>
            <a:ext cx="7128360" cy="625032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ru-RU" sz="4400">
                <a:solidFill>
                  <a:srgbClr val="000000"/>
                </a:solidFill>
                <a:latin typeface="Calibri"/>
              </a:rPr>
              <a:t> </a:t>
            </a:r>
            <a:r>
              <a:rPr b="1" lang="ru-RU" sz="4400">
                <a:solidFill>
                  <a:srgbClr val="000000"/>
                </a:solidFill>
                <a:latin typeface="Times New Roman"/>
              </a:rPr>
              <a:t>5 – 3           8 + 2          8 -3       8 + 1           6 + 2          9 - 4</a:t>
            </a:r>
            <a:r>
              <a:rPr b="1" lang="ru-RU" sz="4400">
                <a:solidFill>
                  <a:srgbClr val="000000"/>
                </a:solidFill>
                <a:latin typeface="Times New Roman"/>
              </a:rPr>
              <a:t>
</a:t>
            </a:r>
            <a:r>
              <a:rPr b="1" lang="ru-RU" sz="4400">
                <a:solidFill>
                  <a:srgbClr val="000000"/>
                </a:solidFill>
                <a:latin typeface="Times New Roman"/>
              </a:rPr>
              <a:t> 7 – 5           6 – 4           8 -5</a:t>
            </a:r>
            <a:r>
              <a:rPr b="1" lang="ru-RU" sz="4400">
                <a:solidFill>
                  <a:srgbClr val="000000"/>
                </a:solidFill>
                <a:latin typeface="Times New Roman"/>
              </a:rPr>
              <a:t>
</a:t>
            </a:r>
            <a:r>
              <a:rPr b="1" lang="ru-RU" sz="4400">
                <a:solidFill>
                  <a:srgbClr val="000000"/>
                </a:solidFill>
                <a:latin typeface="Times New Roman"/>
              </a:rPr>
              <a:t> 10 – 6         7 – 3           5 - 4</a:t>
            </a:r>
            <a:r>
              <a:rPr b="1" lang="ru-RU" sz="4400">
                <a:solidFill>
                  <a:srgbClr val="000000"/>
                </a:solidFill>
                <a:latin typeface="Times New Roman"/>
              </a:rPr>
              <a:t>
</a:t>
            </a:r>
            <a:r>
              <a:rPr b="1" lang="ru-RU" sz="4400">
                <a:solidFill>
                  <a:srgbClr val="000000"/>
                </a:solidFill>
                <a:latin typeface="Times New Roman"/>
              </a:rPr>
              <a:t> 8 – 6           8 – 4           9 - 3</a:t>
            </a:r>
            <a:r>
              <a:rPr b="1" lang="ru-RU" sz="4400">
                <a:solidFill>
                  <a:srgbClr val="000000"/>
                </a:solidFill>
                <a:latin typeface="Times New Roman"/>
              </a:rPr>
              <a:t>
</a:t>
            </a:r>
            <a:r>
              <a:rPr b="1" lang="ru-RU" sz="4400">
                <a:solidFill>
                  <a:srgbClr val="000000"/>
                </a:solidFill>
                <a:latin typeface="Times New Roman"/>
              </a:rPr>
              <a:t> 6 – 5           4 – 3           10 - 4</a:t>
            </a:r>
            <a:r>
              <a:rPr b="1" lang="ru-RU" sz="4400">
                <a:solidFill>
                  <a:srgbClr val="000000"/>
                </a:solidFill>
                <a:latin typeface="Times New Roman"/>
              </a:rPr>
              <a:t>
</a:t>
            </a:r>
            <a:r>
              <a:rPr b="1" lang="ru-RU" sz="4400">
                <a:solidFill>
                  <a:srgbClr val="000000"/>
                </a:solidFill>
                <a:latin typeface="Times New Roman"/>
              </a:rPr>
              <a:t> 7 + 3            5 – 2          6 - 5</a:t>
            </a:r>
            <a:r>
              <a:rPr b="1" lang="ru-RU" sz="4400">
                <a:solidFill>
                  <a:srgbClr val="000000"/>
                </a:solidFill>
                <a:latin typeface="Times New Roman"/>
              </a:rPr>
              <a:t>
</a:t>
            </a:r>
            <a:r>
              <a:rPr b="1" lang="ru-RU" sz="4400">
                <a:solidFill>
                  <a:srgbClr val="000000"/>
                </a:solidFill>
                <a:latin typeface="Times New Roman"/>
              </a:rPr>
              <a:t> 5 + 4            3 – 2          9 - 6</a:t>
            </a:r>
            <a:r>
              <a:rPr b="1" lang="ru-RU" sz="4400">
                <a:solidFill>
                  <a:srgbClr val="000000"/>
                </a:solidFill>
                <a:latin typeface="Times New Roman"/>
              </a:rPr>
              <a:t>
</a:t>
            </a:r>
            <a:r>
              <a:rPr b="1" lang="ru-RU" sz="4400">
                <a:solidFill>
                  <a:srgbClr val="000000"/>
                </a:solidFill>
                <a:latin typeface="Times New Roman"/>
              </a:rPr>
              <a:t> 7 + 1            9 – 2          6 - 3</a:t>
            </a:r>
            <a:endParaRPr/>
          </a:p>
        </p:txBody>
      </p:sp>
    </p:spTree>
  </p:cSld>
  <p:timing>
    <p:tnLst>
      <p:par>
        <p:cTn dur="indefinite" id="1" nodeType="tmRoot" restart="never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stomShape 1"/>
          <p:cNvSpPr/>
          <p:nvPr/>
        </p:nvSpPr>
        <p:spPr>
          <a:xfrm>
            <a:off x="1714320" y="1071720"/>
            <a:ext cx="6786360" cy="369000"/>
          </a:xfrm>
          <a:prstGeom prst="rect">
            <a:avLst/>
          </a:prstGeom>
          <a:noFill/>
          <a:ln>
            <a:noFill/>
          </a:ln>
        </p:spPr>
      </p:sp>
      <p:sp>
        <p:nvSpPr>
          <p:cNvPr id="45" name="CustomShape 2"/>
          <p:cNvSpPr/>
          <p:nvPr/>
        </p:nvSpPr>
        <p:spPr>
          <a:xfrm>
            <a:off x="2364120" y="4679280"/>
            <a:ext cx="5558760" cy="399600"/>
          </a:xfrm>
          <a:prstGeom prst="rect">
            <a:avLst/>
          </a:prstGeom>
          <a:noFill/>
          <a:ln w="9360">
            <a:noFill/>
          </a:ln>
        </p:spPr>
      </p:sp>
      <p:sp>
        <p:nvSpPr>
          <p:cNvPr id="46" name="CustomShape 3"/>
          <p:cNvSpPr/>
          <p:nvPr/>
        </p:nvSpPr>
        <p:spPr>
          <a:xfrm>
            <a:off x="5122080" y="5627880"/>
            <a:ext cx="184320" cy="369000"/>
          </a:xfrm>
          <a:prstGeom prst="rect">
            <a:avLst/>
          </a:prstGeom>
          <a:noFill/>
          <a:ln>
            <a:noFill/>
          </a:ln>
        </p:spPr>
      </p:sp>
      <p:sp>
        <p:nvSpPr>
          <p:cNvPr id="47" name="TextShape 4"/>
          <p:cNvSpPr txBox="1"/>
          <p:nvPr/>
        </p:nvSpPr>
        <p:spPr>
          <a:xfrm>
            <a:off x="1619640" y="274680"/>
            <a:ext cx="7200360" cy="625032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ru-RU" sz="4800">
                <a:solidFill>
                  <a:srgbClr val="000000"/>
                </a:solidFill>
                <a:latin typeface="Times New Roman"/>
              </a:rPr>
              <a:t> </a:t>
            </a:r>
            <a:r>
              <a:rPr b="1" lang="ru-RU" sz="4800">
                <a:solidFill>
                  <a:srgbClr val="000000"/>
                </a:solidFill>
                <a:latin typeface="Times New Roman"/>
              </a:rPr>
              <a:t>9 + 2         8 + 6         8 + 3</a:t>
            </a:r>
            <a:r>
              <a:rPr b="1" lang="ru-RU" sz="4800">
                <a:solidFill>
                  <a:srgbClr val="000000"/>
                </a:solidFill>
                <a:latin typeface="Times New Roman"/>
              </a:rPr>
              <a:t>
</a:t>
            </a:r>
            <a:r>
              <a:rPr b="1" lang="ru-RU" sz="4800">
                <a:solidFill>
                  <a:srgbClr val="000000"/>
                </a:solidFill>
                <a:latin typeface="Times New Roman"/>
              </a:rPr>
              <a:t> 9 + 8         7 + 5         6 + 6</a:t>
            </a:r>
            <a:r>
              <a:rPr b="1" lang="ru-RU" sz="4800">
                <a:solidFill>
                  <a:srgbClr val="000000"/>
                </a:solidFill>
                <a:latin typeface="Times New Roman"/>
              </a:rPr>
              <a:t>
</a:t>
            </a:r>
            <a:r>
              <a:rPr b="1" lang="ru-RU" sz="4800">
                <a:solidFill>
                  <a:srgbClr val="000000"/>
                </a:solidFill>
                <a:latin typeface="Times New Roman"/>
              </a:rPr>
              <a:t> 7 + 7         6 + 5         9 + 9</a:t>
            </a:r>
            <a:r>
              <a:rPr b="1" lang="ru-RU" sz="4800">
                <a:solidFill>
                  <a:srgbClr val="000000"/>
                </a:solidFill>
                <a:latin typeface="Times New Roman"/>
              </a:rPr>
              <a:t>
</a:t>
            </a:r>
            <a:r>
              <a:rPr b="1" lang="ru-RU" sz="4800">
                <a:solidFill>
                  <a:srgbClr val="000000"/>
                </a:solidFill>
                <a:latin typeface="Times New Roman"/>
              </a:rPr>
              <a:t> 9 + 4         9 + 6         8 + 7     </a:t>
            </a:r>
            <a:r>
              <a:rPr b="1" lang="ru-RU" sz="4800">
                <a:solidFill>
                  <a:srgbClr val="000000"/>
                </a:solidFill>
                <a:latin typeface="Times New Roman"/>
              </a:rPr>
              <a:t>
</a:t>
            </a:r>
            <a:r>
              <a:rPr b="1" lang="ru-RU" sz="4800">
                <a:solidFill>
                  <a:srgbClr val="000000"/>
                </a:solidFill>
                <a:latin typeface="Times New Roman"/>
              </a:rPr>
              <a:t> 8 + 5         8 + 4         7 + 4</a:t>
            </a:r>
            <a:r>
              <a:rPr b="1" lang="ru-RU" sz="4800">
                <a:solidFill>
                  <a:srgbClr val="000000"/>
                </a:solidFill>
                <a:latin typeface="Times New Roman"/>
              </a:rPr>
              <a:t>
</a:t>
            </a:r>
            <a:r>
              <a:rPr b="1" lang="ru-RU" sz="4800">
                <a:solidFill>
                  <a:srgbClr val="000000"/>
                </a:solidFill>
                <a:latin typeface="Times New Roman"/>
              </a:rPr>
              <a:t> 8 + 8         9 + 5         9 + 0</a:t>
            </a:r>
            <a:r>
              <a:rPr b="1" lang="ru-RU" sz="4800">
                <a:solidFill>
                  <a:srgbClr val="000000"/>
                </a:solidFill>
                <a:latin typeface="Times New Roman"/>
              </a:rPr>
              <a:t>
</a:t>
            </a:r>
            <a:r>
              <a:rPr b="1" lang="ru-RU" sz="4800">
                <a:solidFill>
                  <a:srgbClr val="000000"/>
                </a:solidFill>
                <a:latin typeface="Times New Roman"/>
              </a:rPr>
              <a:t> 8 + 2         7 + 6         8 - 8</a:t>
            </a:r>
            <a:r>
              <a:rPr b="1" lang="ru-RU" sz="4800">
                <a:solidFill>
                  <a:srgbClr val="000000"/>
                </a:solidFill>
                <a:latin typeface="Times New Roman"/>
              </a:rPr>
              <a:t>
</a:t>
            </a:r>
            <a:r>
              <a:rPr b="1" lang="ru-RU" sz="4800">
                <a:solidFill>
                  <a:srgbClr val="000000"/>
                </a:solidFill>
                <a:latin typeface="Times New Roman"/>
              </a:rPr>
              <a:t> 9 + 3         9 + 7         7 - 0      </a:t>
            </a:r>
            <a:endParaRPr/>
          </a:p>
        </p:txBody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Shape 1"/>
          <p:cNvSpPr txBox="1"/>
          <p:nvPr/>
        </p:nvSpPr>
        <p:spPr>
          <a:xfrm>
            <a:off x="1691640" y="274680"/>
            <a:ext cx="7128360" cy="632232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b="1" lang="ru-RU" sz="4800">
                <a:solidFill>
                  <a:srgbClr val="000000"/>
                </a:solidFill>
                <a:latin typeface="Times New Roman"/>
              </a:rPr>
              <a:t>13 – 9      11 – 4      11 - 7</a:t>
            </a:r>
            <a:r>
              <a:rPr b="1" lang="ru-RU" sz="4800">
                <a:solidFill>
                  <a:srgbClr val="000000"/>
                </a:solidFill>
                <a:latin typeface="Times New Roman"/>
              </a:rPr>
              <a:t>
</a:t>
            </a:r>
            <a:r>
              <a:rPr b="1" lang="ru-RU" sz="4800">
                <a:solidFill>
                  <a:srgbClr val="000000"/>
                </a:solidFill>
                <a:latin typeface="Times New Roman"/>
              </a:rPr>
              <a:t>14 – 9      15 – 7      12 –6</a:t>
            </a:r>
            <a:r>
              <a:rPr b="1" lang="ru-RU" sz="4800">
                <a:solidFill>
                  <a:srgbClr val="000000"/>
                </a:solidFill>
                <a:latin typeface="Times New Roman"/>
              </a:rPr>
              <a:t>
</a:t>
            </a:r>
            <a:r>
              <a:rPr b="1" lang="ru-RU" sz="4800">
                <a:solidFill>
                  <a:srgbClr val="000000"/>
                </a:solidFill>
                <a:latin typeface="Times New Roman"/>
              </a:rPr>
              <a:t>12 – 8      18 – 9      16 - 7</a:t>
            </a:r>
            <a:r>
              <a:rPr b="1" lang="ru-RU" sz="4800">
                <a:solidFill>
                  <a:srgbClr val="000000"/>
                </a:solidFill>
                <a:latin typeface="Times New Roman"/>
              </a:rPr>
              <a:t>
</a:t>
            </a:r>
            <a:r>
              <a:rPr b="1" lang="ru-RU" sz="4800">
                <a:solidFill>
                  <a:srgbClr val="000000"/>
                </a:solidFill>
                <a:latin typeface="Times New Roman"/>
              </a:rPr>
              <a:t>15 – 6      11 – 3      15 - 8</a:t>
            </a:r>
            <a:r>
              <a:rPr b="1" lang="ru-RU" sz="4800">
                <a:solidFill>
                  <a:srgbClr val="000000"/>
                </a:solidFill>
                <a:latin typeface="Times New Roman"/>
              </a:rPr>
              <a:t>
</a:t>
            </a:r>
            <a:r>
              <a:rPr b="1" lang="ru-RU" sz="4800">
                <a:solidFill>
                  <a:srgbClr val="000000"/>
                </a:solidFill>
                <a:latin typeface="Times New Roman"/>
              </a:rPr>
              <a:t>11 – 6      16 – 9      11 - 8</a:t>
            </a:r>
            <a:r>
              <a:rPr b="1" lang="ru-RU" sz="4800">
                <a:solidFill>
                  <a:srgbClr val="000000"/>
                </a:solidFill>
                <a:latin typeface="Times New Roman"/>
              </a:rPr>
              <a:t>
</a:t>
            </a:r>
            <a:r>
              <a:rPr b="1" lang="ru-RU" sz="4800">
                <a:solidFill>
                  <a:srgbClr val="000000"/>
                </a:solidFill>
                <a:latin typeface="Times New Roman"/>
              </a:rPr>
              <a:t>12 – 5      13 – 6      14 - 5</a:t>
            </a:r>
            <a:r>
              <a:rPr b="1" lang="ru-RU" sz="4800">
                <a:solidFill>
                  <a:srgbClr val="000000"/>
                </a:solidFill>
                <a:latin typeface="Times New Roman"/>
              </a:rPr>
              <a:t>
</a:t>
            </a:r>
            <a:r>
              <a:rPr b="1" lang="ru-RU" sz="4800">
                <a:solidFill>
                  <a:srgbClr val="000000"/>
                </a:solidFill>
                <a:latin typeface="Times New Roman"/>
              </a:rPr>
              <a:t>14 – 6      15 – 9      12 - 4</a:t>
            </a:r>
            <a:r>
              <a:rPr b="1" lang="ru-RU" sz="4800">
                <a:solidFill>
                  <a:srgbClr val="000000"/>
                </a:solidFill>
                <a:latin typeface="Times New Roman"/>
              </a:rPr>
              <a:t>
</a:t>
            </a:r>
            <a:r>
              <a:rPr b="1" lang="ru-RU" sz="4800">
                <a:solidFill>
                  <a:srgbClr val="000000"/>
                </a:solidFill>
                <a:latin typeface="Times New Roman"/>
              </a:rPr>
              <a:t>12 – 3      12 – 7      11 - 5</a:t>
            </a:r>
            <a:endParaRPr/>
          </a:p>
        </p:txBody>
      </p:sp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Shape 1"/>
          <p:cNvSpPr txBox="1"/>
          <p:nvPr/>
        </p:nvSpPr>
        <p:spPr>
          <a:xfrm>
            <a:off x="1691640" y="0"/>
            <a:ext cx="7128360" cy="659700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ru-RU" sz="480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4800">
                <a:solidFill>
                  <a:srgbClr val="000000"/>
                </a:solidFill>
                <a:latin typeface="Times New Roman"/>
              </a:rPr>
              <a:t>
</a:t>
            </a:r>
            <a:r>
              <a:rPr lang="ru-RU" sz="4800">
                <a:solidFill>
                  <a:srgbClr val="000000"/>
                </a:solidFill>
                <a:latin typeface="Times New Roman"/>
              </a:rPr>
              <a:t>
</a:t>
            </a:r>
            <a:r>
              <a:rPr b="1" lang="ru-RU" sz="5400">
                <a:solidFill>
                  <a:srgbClr val="000000"/>
                </a:solidFill>
                <a:latin typeface="Times New Roman"/>
              </a:rPr>
              <a:t>14 – 8        14 – 7       13 - 8</a:t>
            </a:r>
            <a:r>
              <a:rPr b="1" lang="ru-RU" sz="5400">
                <a:solidFill>
                  <a:srgbClr val="000000"/>
                </a:solidFill>
                <a:latin typeface="Times New Roman"/>
              </a:rPr>
              <a:t>
</a:t>
            </a:r>
            <a:r>
              <a:rPr b="1" lang="ru-RU" sz="5400">
                <a:solidFill>
                  <a:srgbClr val="000000"/>
                </a:solidFill>
                <a:latin typeface="Times New Roman"/>
              </a:rPr>
              <a:t> 6 + 4         9 + 4         8 + 6</a:t>
            </a:r>
            <a:r>
              <a:rPr b="1" lang="ru-RU" sz="5400">
                <a:solidFill>
                  <a:srgbClr val="000000"/>
                </a:solidFill>
                <a:latin typeface="Times New Roman"/>
              </a:rPr>
              <a:t>
</a:t>
            </a:r>
            <a:r>
              <a:rPr b="1" lang="ru-RU" sz="5400">
                <a:solidFill>
                  <a:srgbClr val="000000"/>
                </a:solidFill>
                <a:latin typeface="Times New Roman"/>
              </a:rPr>
              <a:t> 11 – 2       7 + 6         13 - 4</a:t>
            </a:r>
            <a:r>
              <a:rPr b="1" lang="ru-RU" sz="5400">
                <a:solidFill>
                  <a:srgbClr val="000000"/>
                </a:solidFill>
                <a:latin typeface="Times New Roman"/>
              </a:rPr>
              <a:t>
</a:t>
            </a:r>
            <a:r>
              <a:rPr b="1" lang="ru-RU" sz="5400">
                <a:solidFill>
                  <a:srgbClr val="000000"/>
                </a:solidFill>
                <a:latin typeface="Times New Roman"/>
              </a:rPr>
              <a:t> 8 + 3         13 – 9       8 + 7</a:t>
            </a:r>
            <a:r>
              <a:rPr b="1" lang="ru-RU" sz="5400">
                <a:solidFill>
                  <a:srgbClr val="000000"/>
                </a:solidFill>
                <a:latin typeface="Times New Roman"/>
              </a:rPr>
              <a:t>
</a:t>
            </a:r>
            <a:r>
              <a:rPr b="1" lang="ru-RU" sz="5400">
                <a:solidFill>
                  <a:srgbClr val="000000"/>
                </a:solidFill>
                <a:latin typeface="Times New Roman"/>
              </a:rPr>
              <a:t> 11 – 9        8 + 5        9 + 8</a:t>
            </a:r>
            <a:r>
              <a:rPr b="1" lang="ru-RU" sz="5400">
                <a:solidFill>
                  <a:srgbClr val="000000"/>
                </a:solidFill>
                <a:latin typeface="Times New Roman"/>
              </a:rPr>
              <a:t>
</a:t>
            </a:r>
            <a:r>
              <a:rPr b="1" lang="ru-RU" sz="5400">
                <a:solidFill>
                  <a:srgbClr val="000000"/>
                </a:solidFill>
                <a:latin typeface="Times New Roman"/>
              </a:rPr>
              <a:t> 7 + 5          8 + 3       7 + 4</a:t>
            </a:r>
            <a:r>
              <a:rPr b="1" lang="ru-RU" sz="5400">
                <a:solidFill>
                  <a:srgbClr val="000000"/>
                </a:solidFill>
                <a:latin typeface="Times New Roman"/>
              </a:rPr>
              <a:t>
</a:t>
            </a:r>
            <a:r>
              <a:rPr b="1" lang="ru-RU" sz="5400">
                <a:solidFill>
                  <a:srgbClr val="000000"/>
                </a:solidFill>
                <a:latin typeface="Times New Roman"/>
              </a:rPr>
              <a:t> 17 – 9        17 – 8      8 + 8</a:t>
            </a:r>
            <a:r>
              <a:rPr b="1" lang="ru-RU" sz="5400">
                <a:solidFill>
                  <a:srgbClr val="000000"/>
                </a:solidFill>
                <a:latin typeface="Times New Roman"/>
              </a:rPr>
              <a:t>
</a:t>
            </a:r>
            <a:r>
              <a:rPr b="1" lang="ru-RU" sz="5400">
                <a:solidFill>
                  <a:srgbClr val="000000"/>
                </a:solidFill>
                <a:latin typeface="Times New Roman"/>
              </a:rPr>
              <a:t> 6 +5           9 + 6       13 - 5</a:t>
            </a:r>
            <a:r>
              <a:rPr b="1" lang="ru-RU" sz="5300">
                <a:solidFill>
                  <a:srgbClr val="000000"/>
                </a:solidFill>
                <a:latin typeface="Times New Roman"/>
              </a:rPr>
              <a:t>
</a:t>
            </a:r>
            <a:r>
              <a:rPr lang="ru-RU" sz="4800">
                <a:solidFill>
                  <a:srgbClr val="000000"/>
                </a:solidFill>
                <a:latin typeface="Times New Roman"/>
              </a:rPr>
              <a:t>
</a:t>
            </a:r>
            <a:endParaRPr/>
          </a:p>
        </p:txBody>
      </p:sp>
    </p:spTree>
  </p:cSld>
  <p:timing>
    <p:tnLst>
      <p:par>
        <p:cTn dur="indefinite" id="3" nodeType="tmRoot" restart="never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Shape 1"/>
          <p:cNvSpPr txBox="1"/>
          <p:nvPr/>
        </p:nvSpPr>
        <p:spPr>
          <a:xfrm>
            <a:off x="1897560" y="731160"/>
            <a:ext cx="6742440" cy="56293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b="1" lang="ru-RU" sz="4400"/>
              <a:t>1 м = ? см</a:t>
            </a:r>
            <a:r>
              <a:rPr b="1" lang="ru-RU" sz="4400"/>
              <a:t>
</a:t>
            </a:r>
            <a:r>
              <a:rPr b="1" lang="ru-RU" sz="4400"/>
              <a:t>1 дм = ? см</a:t>
            </a:r>
            <a:r>
              <a:rPr b="1" lang="ru-RU" sz="4400"/>
              <a:t>
</a:t>
            </a:r>
            <a:r>
              <a:rPr b="1" lang="ru-RU" sz="4400"/>
              <a:t>1 см = ? мм</a:t>
            </a:r>
            <a:r>
              <a:rPr b="1" lang="ru-RU" sz="4400"/>
              <a:t>
</a:t>
            </a:r>
            <a:r>
              <a:rPr b="1" lang="ru-RU" sz="4400"/>
              <a:t>1 руб = ? коп</a:t>
            </a:r>
            <a:r>
              <a:rPr b="1" lang="ru-RU" sz="4400"/>
              <a:t>
</a:t>
            </a:r>
            <a:r>
              <a:rPr b="1" lang="ru-RU" sz="4400"/>
              <a:t>10 дм = ? м</a:t>
            </a:r>
            <a:r>
              <a:rPr b="1" lang="ru-RU" sz="4400"/>
              <a:t>
</a:t>
            </a:r>
            <a:r>
              <a:rPr b="1" lang="ru-RU" sz="4400"/>
              <a:t>1 м = ? дм</a:t>
            </a:r>
            <a:r>
              <a:rPr b="1" lang="ru-RU" sz="4400"/>
              <a:t>
</a:t>
            </a:r>
            <a:r>
              <a:rPr b="1" lang="ru-RU" sz="4400"/>
              <a:t>100 коп = ? руб</a:t>
            </a:r>
            <a:r>
              <a:rPr b="1" lang="ru-RU" sz="5400"/>
              <a:t>
</a:t>
            </a:r>
            <a:endParaRPr/>
          </a:p>
        </p:txBody>
      </p:sp>
    </p:spTree>
  </p:cSld>
  <p:timing>
    <p:tnLst>
      <p:par>
        <p:cTn dur="indefinite" id="5" nodeType="tmRoot" restart="never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Shape 1"/>
          <p:cNvSpPr txBox="1"/>
          <p:nvPr/>
        </p:nvSpPr>
        <p:spPr>
          <a:xfrm>
            <a:off x="1944000" y="576000"/>
            <a:ext cx="6742440" cy="56160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b="1" lang="ru-RU" sz="4000"/>
              <a:t>10 дм = ? м</a:t>
            </a:r>
            <a:r>
              <a:rPr b="1" lang="ru-RU" sz="4000"/>
              <a:t>
</a:t>
            </a:r>
            <a:r>
              <a:rPr b="1" lang="ru-RU" sz="4000"/>
              <a:t>80 дм =  ? м</a:t>
            </a:r>
            <a:r>
              <a:rPr b="1" lang="ru-RU" sz="4000"/>
              <a:t>
</a:t>
            </a:r>
            <a:r>
              <a:rPr b="1" lang="ru-RU" sz="4000"/>
              <a:t>6 м = ? дм</a:t>
            </a:r>
            <a:r>
              <a:rPr b="1" lang="ru-RU" sz="4000"/>
              <a:t>
</a:t>
            </a:r>
            <a:r>
              <a:rPr b="1" lang="ru-RU" sz="4000"/>
              <a:t>95 мм = ?см ? мм</a:t>
            </a:r>
            <a:r>
              <a:rPr b="1" lang="ru-RU" sz="4000"/>
              <a:t>
</a:t>
            </a:r>
            <a:r>
              <a:rPr b="1" lang="ru-RU" sz="4000"/>
              <a:t>2 см 1 мм = ? мм</a:t>
            </a:r>
            <a:r>
              <a:rPr b="1" lang="ru-RU" sz="4000"/>
              <a:t>
</a:t>
            </a:r>
            <a:r>
              <a:rPr b="1" lang="ru-RU" sz="4000"/>
              <a:t>20 мм = ? см</a:t>
            </a:r>
            <a:r>
              <a:rPr b="1" lang="ru-RU" sz="4000"/>
              <a:t>
</a:t>
            </a:r>
            <a:r>
              <a:rPr b="1" lang="ru-RU" sz="4000"/>
              <a:t>7 дм = ? см</a:t>
            </a:r>
            <a:r>
              <a:rPr b="1" lang="ru-RU" sz="4000"/>
              <a:t>
</a:t>
            </a:r>
            <a:r>
              <a:rPr b="1" lang="ru-RU" sz="4000"/>
              <a:t>5 дм 2 см = ? см</a:t>
            </a:r>
            <a:endParaRPr/>
          </a:p>
        </p:txBody>
      </p:sp>
    </p:spTree>
  </p:cSld>
  <p:timing>
    <p:tnLst>
      <p:par>
        <p:cTn dur="indefinite" id="7" nodeType="tmRoot" restart="never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