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64" d="100"/>
          <a:sy n="64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tx2"/>
                </a:solidFill>
              </a:rPr>
              <a:t>Здоровый образ жизни.</a:t>
            </a:r>
            <a:endParaRPr lang="ru-RU" sz="72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157192"/>
            <a:ext cx="5076056" cy="1440160"/>
          </a:xfrm>
        </p:spPr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Фофанкова</a:t>
            </a:r>
            <a:r>
              <a:rPr lang="ru-RU" dirty="0" smtClean="0"/>
              <a:t> Т.Н. воспитатель МКДОУ №23</a:t>
            </a:r>
            <a:endParaRPr lang="ru-RU" dirty="0"/>
          </a:p>
        </p:txBody>
      </p:sp>
      <p:pic>
        <p:nvPicPr>
          <p:cNvPr id="1331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780928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Картинки по запросу закаливание дете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Картинки по запросу солнышко с одним лучиком картинках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1756974"/>
            <a:ext cx="2592288" cy="2278436"/>
          </a:xfrm>
          <a:prstGeom prst="rect">
            <a:avLst/>
          </a:prstGeom>
          <a:noFill/>
        </p:spPr>
      </p:pic>
      <p:pic>
        <p:nvPicPr>
          <p:cNvPr id="7" name="Picture 6" descr="Картинки по запросу овощи картинки пнг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4725144"/>
            <a:ext cx="2611311" cy="1784396"/>
          </a:xfrm>
          <a:prstGeom prst="rect">
            <a:avLst/>
          </a:prstGeom>
          <a:noFill/>
        </p:spPr>
      </p:pic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35696" y="4940830"/>
            <a:ext cx="2703984" cy="1917170"/>
          </a:xfrm>
          <a:prstGeom prst="rect">
            <a:avLst/>
          </a:prstGeom>
          <a:noFill/>
        </p:spPr>
      </p:pic>
      <p:pic>
        <p:nvPicPr>
          <p:cNvPr id="9" name="Picture 4" descr="https://nfdou9.edumsko.ru/uploads/7000/25888/section/362144/1.png?149634019770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03240" y="0"/>
            <a:ext cx="2060847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40060"/>
            <a:ext cx="8229600" cy="15207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Загадки: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4114800" cy="56494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Ускользает как живое,                                            </a:t>
            </a:r>
          </a:p>
          <a:p>
            <a:pPr>
              <a:buNone/>
            </a:pPr>
            <a:r>
              <a:rPr lang="ru-RU" sz="2000" dirty="0" smtClean="0"/>
              <a:t>Но не выпущу его я.                                                                         </a:t>
            </a:r>
          </a:p>
          <a:p>
            <a:pPr>
              <a:buNone/>
            </a:pPr>
            <a:r>
              <a:rPr lang="ru-RU" sz="2000" dirty="0" smtClean="0"/>
              <a:t>Белой пеной пениться,                                           </a:t>
            </a:r>
          </a:p>
          <a:p>
            <a:pPr>
              <a:buNone/>
            </a:pPr>
            <a:r>
              <a:rPr lang="ru-RU" sz="2000" dirty="0" smtClean="0"/>
              <a:t>Руки мыть не лениться.                           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Пластмассовая спинка,                                                                              </a:t>
            </a:r>
          </a:p>
          <a:p>
            <a:pPr>
              <a:buNone/>
            </a:pPr>
            <a:r>
              <a:rPr lang="ru-RU" sz="2000" dirty="0" smtClean="0"/>
              <a:t>Жесткая щетинка,                                                    </a:t>
            </a:r>
          </a:p>
          <a:p>
            <a:pPr>
              <a:buNone/>
            </a:pPr>
            <a:r>
              <a:rPr lang="ru-RU" sz="2000" dirty="0" smtClean="0"/>
              <a:t>С зубной пастой дружит,                                       </a:t>
            </a:r>
          </a:p>
          <a:p>
            <a:pPr>
              <a:buNone/>
            </a:pPr>
            <a:r>
              <a:rPr lang="ru-RU" sz="2000" dirty="0" smtClean="0"/>
              <a:t>Нам усердно служит.                  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Вытираю я стараюсь,</a:t>
            </a:r>
          </a:p>
          <a:p>
            <a:pPr>
              <a:buNone/>
            </a:pPr>
            <a:r>
              <a:rPr lang="ru-RU" sz="2000" dirty="0" smtClean="0"/>
              <a:t>После ванной паренька.</a:t>
            </a:r>
          </a:p>
          <a:p>
            <a:pPr>
              <a:buNone/>
            </a:pPr>
            <a:r>
              <a:rPr lang="ru-RU" sz="2000" dirty="0" smtClean="0"/>
              <a:t>Все намокло, все измялось-</a:t>
            </a:r>
          </a:p>
          <a:p>
            <a:pPr>
              <a:buNone/>
            </a:pPr>
            <a:r>
              <a:rPr lang="ru-RU" sz="2000" dirty="0" smtClean="0"/>
              <a:t>Нет сухого уголка.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476672"/>
            <a:ext cx="352839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Хожу брожу не по лесам,</a:t>
            </a:r>
          </a:p>
          <a:p>
            <a:r>
              <a:rPr lang="ru-RU" sz="2000" dirty="0" smtClean="0"/>
              <a:t>А по усам и волосам.</a:t>
            </a:r>
          </a:p>
          <a:p>
            <a:r>
              <a:rPr lang="ru-RU" sz="2000" dirty="0" smtClean="0"/>
              <a:t>И зубы у меня длинней-</a:t>
            </a:r>
          </a:p>
          <a:p>
            <a:r>
              <a:rPr lang="ru-RU" sz="2000" dirty="0" smtClean="0"/>
              <a:t>Чем у волков и медведей.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И сияет и блестит,</a:t>
            </a:r>
          </a:p>
          <a:p>
            <a:r>
              <a:rPr lang="ru-RU" sz="2000" dirty="0" smtClean="0"/>
              <a:t>Никому оно не льстит</a:t>
            </a:r>
          </a:p>
          <a:p>
            <a:r>
              <a:rPr lang="ru-RU" sz="2000" dirty="0" smtClean="0"/>
              <a:t>И любому правду скажет</a:t>
            </a:r>
          </a:p>
          <a:p>
            <a:r>
              <a:rPr lang="ru-RU" sz="2000" dirty="0" smtClean="0"/>
              <a:t>Все как есть ему покажет.</a:t>
            </a:r>
          </a:p>
        </p:txBody>
      </p:sp>
      <p:pic>
        <p:nvPicPr>
          <p:cNvPr id="2050" name="Picture 2" descr="Картинки по запросу мыло картинки пнг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04664"/>
            <a:ext cx="3312368" cy="1950618"/>
          </a:xfrm>
          <a:prstGeom prst="rect">
            <a:avLst/>
          </a:prstGeom>
          <a:noFill/>
        </p:spPr>
      </p:pic>
      <p:pic>
        <p:nvPicPr>
          <p:cNvPr id="2052" name="Picture 4" descr="Картинки по запросу зубная щетка картинки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204864"/>
            <a:ext cx="4084280" cy="1971277"/>
          </a:xfrm>
          <a:prstGeom prst="rect">
            <a:avLst/>
          </a:prstGeom>
          <a:noFill/>
        </p:spPr>
      </p:pic>
      <p:pic>
        <p:nvPicPr>
          <p:cNvPr id="2054" name="Picture 6" descr="Картинки по запросу полотенце картинки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221088"/>
            <a:ext cx="4448175" cy="2314575"/>
          </a:xfrm>
          <a:prstGeom prst="rect">
            <a:avLst/>
          </a:prstGeom>
          <a:noFill/>
        </p:spPr>
      </p:pic>
      <p:pic>
        <p:nvPicPr>
          <p:cNvPr id="2056" name="Picture 8" descr="Картинки по запросу расческа картинк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32040" y="548679"/>
            <a:ext cx="3312368" cy="2153041"/>
          </a:xfrm>
          <a:prstGeom prst="rect">
            <a:avLst/>
          </a:prstGeom>
          <a:noFill/>
        </p:spPr>
      </p:pic>
      <p:pic>
        <p:nvPicPr>
          <p:cNvPr id="2058" name="Picture 10" descr="Картинки по запросу зеркало картинки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8024" y="2636912"/>
            <a:ext cx="3774332" cy="3774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Картинки по запросу солнышко с одним лучиком картинках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1756974"/>
            <a:ext cx="2592288" cy="2278436"/>
          </a:xfrm>
          <a:prstGeom prst="rect">
            <a:avLst/>
          </a:prstGeom>
          <a:noFill/>
        </p:spPr>
      </p:pic>
      <p:pic>
        <p:nvPicPr>
          <p:cNvPr id="7" name="Picture 6" descr="Картинки по запросу овощи картинки пнг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4725144"/>
            <a:ext cx="2611311" cy="1784396"/>
          </a:xfrm>
          <a:prstGeom prst="rect">
            <a:avLst/>
          </a:prstGeom>
          <a:noFill/>
        </p:spPr>
      </p:pic>
      <p:pic>
        <p:nvPicPr>
          <p:cNvPr id="8" name="Picture 4" descr="Похожее изображение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35696" y="4940830"/>
            <a:ext cx="2703984" cy="1917170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чистота картинки для детей пнг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5576" y="2060848"/>
            <a:ext cx="2060828" cy="2582509"/>
          </a:xfrm>
          <a:prstGeom prst="rect">
            <a:avLst/>
          </a:prstGeom>
          <a:noFill/>
        </p:spPr>
      </p:pic>
      <p:pic>
        <p:nvPicPr>
          <p:cNvPr id="10" name="Picture 4" descr="https://nfdou9.edumsko.ru/uploads/7000/25888/section/362144/1.png?1496340197703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03240" y="0"/>
            <a:ext cx="2060847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Картинки по запросу салют детям 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47147" y="555922"/>
            <a:ext cx="9396536" cy="5825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картинка солнышка с лучикам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Картинки по запросу картинка дети занимаются спортом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Физкультминутка: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Мы Веселые ребята, </a:t>
            </a:r>
          </a:p>
          <a:p>
            <a:pPr>
              <a:buNone/>
            </a:pPr>
            <a:r>
              <a:rPr lang="ru-RU" sz="2400" dirty="0" smtClean="0"/>
              <a:t>Мы ребята дошколята.</a:t>
            </a:r>
          </a:p>
          <a:p>
            <a:pPr>
              <a:buNone/>
            </a:pPr>
            <a:r>
              <a:rPr lang="ru-RU" sz="2400" dirty="0" smtClean="0"/>
              <a:t>Спортом занимаемся,</a:t>
            </a:r>
          </a:p>
          <a:p>
            <a:pPr>
              <a:buNone/>
            </a:pPr>
            <a:r>
              <a:rPr lang="ru-RU" sz="2400" dirty="0" smtClean="0"/>
              <a:t>С болезнями не знаемся.</a:t>
            </a:r>
          </a:p>
          <a:p>
            <a:pPr>
              <a:buNone/>
            </a:pPr>
            <a:r>
              <a:rPr lang="ru-RU" sz="2400" dirty="0" smtClean="0"/>
              <a:t>1-2,1-2, много силы есть у нас.</a:t>
            </a:r>
          </a:p>
          <a:p>
            <a:pPr>
              <a:buNone/>
            </a:pPr>
            <a:r>
              <a:rPr lang="ru-RU" sz="2400" dirty="0" smtClean="0"/>
              <a:t>Мы наклонимся сейчас,</a:t>
            </a:r>
          </a:p>
          <a:p>
            <a:pPr>
              <a:buNone/>
            </a:pPr>
            <a:r>
              <a:rPr lang="ru-RU" sz="2400" dirty="0" smtClean="0"/>
              <a:t>Полюбуйтесь-ка на нас!</a:t>
            </a:r>
          </a:p>
          <a:p>
            <a:pPr>
              <a:buNone/>
            </a:pPr>
            <a:r>
              <a:rPr lang="ru-RU" sz="2400" dirty="0" smtClean="0"/>
              <a:t>1-2, не зевай вместе с нами приседай.</a:t>
            </a:r>
          </a:p>
          <a:p>
            <a:pPr>
              <a:buNone/>
            </a:pPr>
            <a:r>
              <a:rPr lang="ru-RU" sz="2400" dirty="0" smtClean="0"/>
              <a:t>1- прыжок, 2- прыжок,</a:t>
            </a:r>
          </a:p>
          <a:p>
            <a:pPr>
              <a:buNone/>
            </a:pPr>
            <a:r>
              <a:rPr lang="ru-RU" sz="2400" dirty="0" smtClean="0"/>
              <a:t>Прыгай весело дружок!</a:t>
            </a:r>
          </a:p>
          <a:p>
            <a:pPr>
              <a:buNone/>
            </a:pPr>
            <a:r>
              <a:rPr lang="ru-RU" sz="2400" dirty="0" smtClean="0"/>
              <a:t>Носом глубоко вдохнем </a:t>
            </a:r>
            <a:r>
              <a:rPr lang="ru-RU" sz="2400" dirty="0" err="1" smtClean="0"/>
              <a:t>ш-ш-ш</a:t>
            </a:r>
            <a:r>
              <a:rPr lang="ru-RU" sz="2400" dirty="0" smtClean="0"/>
              <a:t>,</a:t>
            </a:r>
          </a:p>
          <a:p>
            <a:pPr>
              <a:buNone/>
            </a:pPr>
            <a:r>
              <a:rPr lang="ru-RU" sz="2400" dirty="0" smtClean="0"/>
              <a:t>Скажем все потом.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Картинки по запросу солнышко с одним лучиком картинках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4" name="Picture 4" descr="https://nfdou9.edumsko.ru/uploads/7000/25888/section/362144/1.png?149634019770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03240" y="0"/>
            <a:ext cx="2060847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Картинки по запросу картинка лес для дете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Картинки по запросу солнышко с одним лучиком картинках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4479"/>
            <a:ext cx="9144000" cy="6902479"/>
          </a:xfrm>
          <a:prstGeom prst="rect">
            <a:avLst/>
          </a:prstGeom>
          <a:noFill/>
        </p:spPr>
      </p:pic>
      <p:pic>
        <p:nvPicPr>
          <p:cNvPr id="7172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1756974"/>
            <a:ext cx="2592288" cy="2278436"/>
          </a:xfrm>
          <a:prstGeom prst="rect">
            <a:avLst/>
          </a:prstGeom>
          <a:noFill/>
        </p:spPr>
      </p:pic>
      <p:pic>
        <p:nvPicPr>
          <p:cNvPr id="7" name="Picture 4" descr="https://nfdou9.edumsko.ru/uploads/7000/25888/section/362144/1.png?149634019770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03240" y="0"/>
            <a:ext cx="2060847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Картинки по запросу солнышко с одним лучиком картинках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133"/>
            <a:ext cx="9088849" cy="6873133"/>
          </a:xfrm>
          <a:prstGeom prst="rect">
            <a:avLst/>
          </a:prstGeom>
          <a:noFill/>
        </p:spPr>
      </p:pic>
      <p:pic>
        <p:nvPicPr>
          <p:cNvPr id="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1756974"/>
            <a:ext cx="2592288" cy="2278436"/>
          </a:xfrm>
          <a:prstGeom prst="rect">
            <a:avLst/>
          </a:prstGeom>
          <a:noFill/>
        </p:spPr>
      </p:pic>
      <p:pic>
        <p:nvPicPr>
          <p:cNvPr id="5126" name="Picture 6" descr="Картинки по запросу овощи картинки пнг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4725144"/>
            <a:ext cx="2611311" cy="1784396"/>
          </a:xfrm>
          <a:prstGeom prst="rect">
            <a:avLst/>
          </a:prstGeom>
          <a:noFill/>
        </p:spPr>
      </p:pic>
      <p:pic>
        <p:nvPicPr>
          <p:cNvPr id="9" name="Picture 4" descr="https://nfdou9.edumsko.ru/uploads/7000/25888/section/362144/1.png?149634019770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03240" y="0"/>
            <a:ext cx="2060847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170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Здоровый образ жизни.</vt:lpstr>
      <vt:lpstr>Слайд 2</vt:lpstr>
      <vt:lpstr>Слайд 3</vt:lpstr>
      <vt:lpstr>Физкультминутка: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Загадки: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2018-01-30T19:01:52Z</dcterms:created>
  <dcterms:modified xsi:type="dcterms:W3CDTF">2019-05-04T10:22:26Z</dcterms:modified>
</cp:coreProperties>
</file>