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541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969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394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935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728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577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543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335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429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845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41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36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596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26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53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620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243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B404742-856B-45A8-B6CB-C447599C4222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91AAB57-BF66-4900-8753-45986DF2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90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 в современном мире.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864" y="2426108"/>
            <a:ext cx="5142271" cy="385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60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3452" y="173396"/>
            <a:ext cx="10515600" cy="3203985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русском языке надо беспокоиться. Его надо любить. О нём надо спорить. Но главное – на нём надо говорить, писать и читать.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(М.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Кронгауз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31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64127"/>
              </p:ext>
            </p:extLst>
          </p:nvPr>
        </p:nvGraphicFramePr>
        <p:xfrm>
          <a:off x="2032000" y="719666"/>
          <a:ext cx="81280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24506451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5045020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8111349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0910329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языка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Тезисы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Информация из дополнительных источников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874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Национальный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4493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Литературный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3198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Мировой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962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Государственный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433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Официальный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7147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669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89985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Закончить работу с таблицей, ответив на вопросы: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назовите древние памятники письменности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XI-XIII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вв., являющиеся общими для всех восточных славян;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перечислите признаки литературного языка;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какие языки входят в ООН, Совет Европы?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назовите законы, признающие русский язык государственным?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что такое «официально признанные языки национальных меньшинств?»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1108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</TotalTime>
  <Words>48</Words>
  <Application>Microsoft Office PowerPoint</Application>
  <PresentationFormat>Широкоэкранный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Garamond</vt:lpstr>
      <vt:lpstr>Times New Roman</vt:lpstr>
      <vt:lpstr>Натуральные материалы</vt:lpstr>
      <vt:lpstr>Русский язык в современном мире.</vt:lpstr>
      <vt:lpstr>О русском языке надо беспокоиться. Его надо любить. О нём надо спорить. Но главное – на нём надо говорить, писать и читать.                                                         (М. Кронгауз)</vt:lpstr>
      <vt:lpstr>Презентация PowerPoint</vt:lpstr>
      <vt:lpstr>Домашнее задание  Закончить работу с таблицей, ответив на вопросы:   1) назовите древние памятники письменности XI-XIII вв., являющиеся общими для всех восточных славян; 2) перечислите признаки литературного языка; 3) какие языки входят в ООН, Совет Европы? 4) назовите законы, признающие русский язык государственным? 5) что такое «официально признанные языки национальных меньшинств?»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в современном мире.</dc:title>
  <dc:creator>ф ф</dc:creator>
  <cp:lastModifiedBy>ф ф</cp:lastModifiedBy>
  <cp:revision>2</cp:revision>
  <dcterms:created xsi:type="dcterms:W3CDTF">2018-09-03T06:49:22Z</dcterms:created>
  <dcterms:modified xsi:type="dcterms:W3CDTF">2018-09-03T07:03:39Z</dcterms:modified>
</cp:coreProperties>
</file>