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75" r:id="rId4"/>
    <p:sldId id="259" r:id="rId5"/>
    <p:sldId id="260" r:id="rId6"/>
    <p:sldId id="261" r:id="rId7"/>
    <p:sldId id="263" r:id="rId8"/>
    <p:sldId id="277" r:id="rId9"/>
    <p:sldId id="276" r:id="rId10"/>
    <p:sldId id="268" r:id="rId11"/>
    <p:sldId id="269" r:id="rId12"/>
    <p:sldId id="270" r:id="rId13"/>
    <p:sldId id="273" r:id="rId14"/>
    <p:sldId id="274" r:id="rId15"/>
    <p:sldId id="257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  <a:srgbClr val="BC143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108" autoAdjust="0"/>
    <p:restoredTop sz="94660"/>
  </p:normalViewPr>
  <p:slideViewPr>
    <p:cSldViewPr>
      <p:cViewPr varScale="1">
        <p:scale>
          <a:sx n="74" d="100"/>
          <a:sy n="74" d="100"/>
        </p:scale>
        <p:origin x="-10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Овал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E65E55-6C71-49D9-BCCD-942896A4DEFE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AB36ED-7DC6-4AC7-BE40-3C9734A74C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97857-AE0A-40E0-9C6B-9D1382997BA8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1224F0-36CE-4037-839E-26262E0418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0AC618-138F-4D4D-ACC8-BAE511300DD1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FC7ACF-6093-4682-9C4C-BE2EB50EB1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77187E6-98BB-4457-BE04-314C5EB6F0C3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645753C-E926-468A-99E5-3576F9CEA9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Овал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Овал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Овал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BF963C-7FE2-4662-92D2-F0C4EA306375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A5EFFD-2F03-40E1-91A5-F79C1BBA3F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BC16AE-65C6-4F8E-83AB-29901C7DF3EA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C64A6D-4971-426E-AAE6-08235BE880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1706EE-1830-4FEA-AB5D-045ECCFD1868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BD4480-FF3B-4318-8730-203A80B151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F6A8EE2-0626-4724-9B6D-71A6784ECE0A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A4EC778-5855-46DD-8ED5-A79E27C18E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3CA204-059A-4184-8BB0-16AF016F7E09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369ED8-DC46-4B79-82AE-BAF8311521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6" name="Прямая соединительная линия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A7E5EC0-C518-4697-850F-CB333CE39D3E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E3D9B6F-30B7-47E0-BAC4-3F4BD0BADB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7B64BBB-B3D7-466C-89CD-CE77A23BFED6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D94B02E-9721-4C04-84CA-21DF15F1C9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531AA40C-16AA-4224-8892-44CCFCFA83D6}" type="datetimeFigureOut">
              <a:rPr lang="ru-RU"/>
              <a:pPr>
                <a:defRPr/>
              </a:pPr>
              <a:t>13.03.2012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C7B657C7-5849-425D-B5B0-81671AB8CD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0" r:id="rId1"/>
    <p:sldLayoutId id="2147483861" r:id="rId2"/>
    <p:sldLayoutId id="2147483862" r:id="rId3"/>
    <p:sldLayoutId id="2147483855" r:id="rId4"/>
    <p:sldLayoutId id="2147483856" r:id="rId5"/>
    <p:sldLayoutId id="2147483863" r:id="rId6"/>
    <p:sldLayoutId id="2147483857" r:id="rId7"/>
    <p:sldLayoutId id="2147483864" r:id="rId8"/>
    <p:sldLayoutId id="2147483865" r:id="rId9"/>
    <p:sldLayoutId id="2147483858" r:id="rId10"/>
    <p:sldLayoutId id="214748385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ob.ru/upimg/issue/2204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-main-pic" descr="Картинка 56 из 187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5" y="357188"/>
            <a:ext cx="8231188" cy="616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68362"/>
          </a:xfrm>
          <a:solidFill>
            <a:srgbClr val="92D050"/>
          </a:solidFill>
        </p:spPr>
        <p:txBody>
          <a:bodyPr/>
          <a:lstStyle/>
          <a:p>
            <a:pPr algn="ctr">
              <a:defRPr/>
            </a:pPr>
            <a:r>
              <a:rPr lang="ru-RU" b="1" i="1" dirty="0" smtClean="0">
                <a:solidFill>
                  <a:srgbClr val="002060"/>
                </a:solidFill>
              </a:rPr>
              <a:t>Материалы</a:t>
            </a: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270375" y="1600200"/>
            <a:ext cx="3657600" cy="4572000"/>
          </a:xfrm>
          <a:solidFill>
            <a:schemeClr val="bg2">
              <a:lumMod val="90000"/>
            </a:schemeClr>
          </a:solidFill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ru-RU" dirty="0" smtClean="0"/>
              <a:t>     </a:t>
            </a:r>
            <a:r>
              <a:rPr lang="ru-RU" b="1" dirty="0" smtClean="0">
                <a:solidFill>
                  <a:srgbClr val="002060"/>
                </a:solidFill>
              </a:rPr>
              <a:t>Нам понадобятся:</a:t>
            </a:r>
          </a:p>
          <a:p>
            <a:pPr>
              <a:defRPr/>
            </a:pPr>
            <a:r>
              <a:rPr lang="ru-RU" b="1" dirty="0" smtClean="0">
                <a:solidFill>
                  <a:srgbClr val="002060"/>
                </a:solidFill>
              </a:rPr>
              <a:t>Кружочки из ткани</a:t>
            </a:r>
          </a:p>
          <a:p>
            <a:pPr>
              <a:defRPr/>
            </a:pPr>
            <a:r>
              <a:rPr lang="ru-RU" b="1" dirty="0" smtClean="0">
                <a:solidFill>
                  <a:srgbClr val="002060"/>
                </a:solidFill>
              </a:rPr>
              <a:t>Нитки в тон ткани</a:t>
            </a:r>
          </a:p>
          <a:p>
            <a:pPr>
              <a:defRPr/>
            </a:pPr>
            <a:r>
              <a:rPr lang="ru-RU" b="1" dirty="0" smtClean="0">
                <a:solidFill>
                  <a:srgbClr val="002060"/>
                </a:solidFill>
              </a:rPr>
              <a:t>Материал для наполнения бусин (можно вату)</a:t>
            </a:r>
          </a:p>
          <a:p>
            <a:pPr>
              <a:defRPr/>
            </a:pPr>
            <a:r>
              <a:rPr lang="ru-RU" b="1" dirty="0" smtClean="0">
                <a:solidFill>
                  <a:srgbClr val="002060"/>
                </a:solidFill>
              </a:rPr>
              <a:t>Декоративные бусины</a:t>
            </a:r>
          </a:p>
          <a:p>
            <a:pPr>
              <a:buFont typeface="Wingdings" pitchFamily="2" charset="2"/>
              <a:buNone/>
              <a:defRPr/>
            </a:pPr>
            <a:endParaRPr lang="ru-RU" b="1" dirty="0" smtClean="0">
              <a:solidFill>
                <a:srgbClr val="002060"/>
              </a:solidFill>
            </a:endParaRPr>
          </a:p>
          <a:p>
            <a:pPr>
              <a:defRPr/>
            </a:pPr>
            <a:endParaRPr lang="ru-RU" dirty="0"/>
          </a:p>
        </p:txBody>
      </p:sp>
      <p:pic>
        <p:nvPicPr>
          <p:cNvPr id="17412" name="Содержимое 6" descr=" Мастер-класс Шитьё: Бусы из кусочков ткани. Ткань День рождения. Фото 2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23875" y="1600200"/>
            <a:ext cx="3524250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88"/>
            <a:ext cx="7467600" cy="1060450"/>
          </a:xfrm>
          <a:solidFill>
            <a:srgbClr val="92D050"/>
          </a:solidFill>
        </p:spPr>
        <p:txBody>
          <a:bodyPr/>
          <a:lstStyle/>
          <a:p>
            <a:pPr algn="ctr">
              <a:defRPr/>
            </a:pPr>
            <a:r>
              <a:rPr lang="ru-RU" b="1" i="1" dirty="0" smtClean="0">
                <a:solidFill>
                  <a:srgbClr val="002060"/>
                </a:solidFill>
              </a:rPr>
              <a:t>Изготовление бусин</a:t>
            </a: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270375" y="1600200"/>
            <a:ext cx="3657600" cy="4572000"/>
          </a:xfrm>
          <a:solidFill>
            <a:schemeClr val="bg2">
              <a:lumMod val="90000"/>
            </a:schemeClr>
          </a:solidFill>
        </p:spPr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rgbClr val="002060"/>
                </a:solidFill>
              </a:rPr>
              <a:t>Кружочки из ткани с помощью иглы соберем на нитку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18436" name="Содержимое 4" descr=" Мастер-класс Шитьё: Бусы из кусочков ткани. Ткань День рождения. Фото 3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81025" y="1600200"/>
            <a:ext cx="3409950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/>
          <a:lstStyle/>
          <a:p>
            <a:pPr algn="ctr">
              <a:defRPr/>
            </a:pPr>
            <a:r>
              <a:rPr lang="ru-RU" b="1" i="1" dirty="0" smtClean="0">
                <a:solidFill>
                  <a:srgbClr val="002060"/>
                </a:solidFill>
              </a:rPr>
              <a:t>Изготовление бусин</a:t>
            </a: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270375" y="1600200"/>
            <a:ext cx="3657600" cy="4572000"/>
          </a:xfrm>
          <a:solidFill>
            <a:schemeClr val="bg2">
              <a:lumMod val="90000"/>
            </a:schemeClr>
          </a:solidFill>
        </p:spPr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rgbClr val="002060"/>
                </a:solidFill>
              </a:rPr>
              <a:t>Заготовку бусины наполним ватой, затянем нить и зашьем вход.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19460" name="Содержимое 4" descr=" Мастер-класс Шитьё: Бусы из кусочков ткани. Ткань День рождения. Фото 4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52463" y="1600200"/>
            <a:ext cx="3267075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Содержимое 4" descr=" Мастер-класс Шитьё: Бусы из кусочков ткани. Ткань День рождения. Фото 8"/>
          <p:cNvPicPr>
            <a:picLocks noGrp="1"/>
          </p:cNvPicPr>
          <p:nvPr>
            <p:ph sz="quarter" idx="1"/>
          </p:nvPr>
        </p:nvPicPr>
        <p:blipFill>
          <a:blip r:embed="rId2"/>
          <a:srcRect l="7945" t="68124" r="6236" b="1225"/>
          <a:stretch>
            <a:fillRect/>
          </a:stretch>
        </p:blipFill>
        <p:spPr>
          <a:xfrm>
            <a:off x="357188" y="2286000"/>
            <a:ext cx="4357687" cy="28575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/>
          <a:lstStyle/>
          <a:p>
            <a:pPr algn="ctr">
              <a:defRPr/>
            </a:pPr>
            <a:r>
              <a:rPr lang="ru-RU" b="1" i="1" dirty="0" smtClean="0">
                <a:solidFill>
                  <a:srgbClr val="002060"/>
                </a:solidFill>
              </a:rPr>
              <a:t>Изготовление бус</a:t>
            </a: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3438" y="1571625"/>
            <a:ext cx="4159250" cy="4572000"/>
          </a:xfrm>
          <a:solidFill>
            <a:schemeClr val="bg2">
              <a:lumMod val="90000"/>
            </a:schemeClr>
          </a:solidFill>
        </p:spPr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rgbClr val="002060"/>
                </a:solidFill>
              </a:rPr>
              <a:t>Сошьём необходимое количество бусин и соберём на нить, чередуя с декоративными бусинками</a:t>
            </a: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/>
          <a:lstStyle/>
          <a:p>
            <a:pPr algn="ctr">
              <a:defRPr/>
            </a:pPr>
            <a:r>
              <a:rPr lang="ru-RU" b="1" i="1" dirty="0" smtClean="0">
                <a:solidFill>
                  <a:srgbClr val="002060"/>
                </a:solidFill>
              </a:rPr>
              <a:t>Изготовление бус</a:t>
            </a:r>
            <a:endParaRPr lang="ru-RU" b="1" i="1" dirty="0">
              <a:solidFill>
                <a:srgbClr val="002060"/>
              </a:solidFill>
            </a:endParaRPr>
          </a:p>
        </p:txBody>
      </p:sp>
      <p:pic>
        <p:nvPicPr>
          <p:cNvPr id="21507" name="Содержимое 4" descr=" Мастер-класс Шитьё: Бусы из кусочков ткани. Ткань День рождения. Фото 8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57500" y="1500188"/>
            <a:ext cx="3257550" cy="4572000"/>
          </a:xfrm>
        </p:spPr>
      </p:pic>
      <p:sp>
        <p:nvSpPr>
          <p:cNvPr id="21508" name="Содержимое 4"/>
          <p:cNvSpPr>
            <a:spLocks noGrp="1"/>
          </p:cNvSpPr>
          <p:nvPr>
            <p:ph sz="quarter" idx="2"/>
          </p:nvPr>
        </p:nvSpPr>
        <p:spPr>
          <a:xfrm>
            <a:off x="4270375" y="1600200"/>
            <a:ext cx="3657600" cy="4572000"/>
          </a:xfrm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3" descr="Картинка 55 из 8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8" y="1785938"/>
            <a:ext cx="9001125" cy="450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785813" y="357188"/>
            <a:ext cx="7467600" cy="1143000"/>
          </a:xfrm>
        </p:spPr>
        <p:txBody>
          <a:bodyPr/>
          <a:lstStyle/>
          <a:p>
            <a:pPr algn="ctr">
              <a:defRPr/>
            </a:pPr>
            <a:r>
              <a:rPr lang="ru-RU" sz="4000" b="1" dirty="0" smtClean="0">
                <a:solidFill>
                  <a:srgbClr val="FF0000"/>
                </a:solidFill>
                <a:latin typeface="+mn-lt"/>
              </a:rPr>
              <a:t>СПАСИБО ЗА УРОК!!!</a:t>
            </a:r>
            <a:endParaRPr lang="ru-RU" sz="4000" b="1" dirty="0">
              <a:solidFill>
                <a:srgbClr val="FF00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1">
          <a:gsLst>
            <a:gs pos="0">
              <a:srgbClr val="FBE4AE"/>
            </a:gs>
            <a:gs pos="13000">
              <a:srgbClr val="BD922A"/>
            </a:gs>
            <a:gs pos="21001">
              <a:srgbClr val="BD922A"/>
            </a:gs>
            <a:gs pos="63000">
              <a:srgbClr val="FBE4AE"/>
            </a:gs>
            <a:gs pos="67000">
              <a:srgbClr val="BD922A"/>
            </a:gs>
            <a:gs pos="69000">
              <a:srgbClr val="835E17"/>
            </a:gs>
            <a:gs pos="82001">
              <a:srgbClr val="A28949"/>
            </a:gs>
            <a:gs pos="100000">
              <a:srgbClr val="FAE3B7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8" descr="C:\Users\седьмой\Desktop\1265316085kostyum_Dunyashi_novij_razmer.jpg"/>
          <p:cNvPicPr>
            <a:picLocks noChangeAspect="1" noChangeArrowheads="1"/>
          </p:cNvPicPr>
          <p:nvPr/>
        </p:nvPicPr>
        <p:blipFill>
          <a:blip r:embed="rId2"/>
          <a:srcRect t="1404" r="48405" b="1013"/>
          <a:stretch>
            <a:fillRect/>
          </a:stretch>
        </p:blipFill>
        <p:spPr bwMode="auto">
          <a:xfrm>
            <a:off x="3071813" y="71438"/>
            <a:ext cx="3143250" cy="678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"/>
          <p:cNvSpPr>
            <a:spLocks noChangeArrowheads="1"/>
          </p:cNvSpPr>
          <p:nvPr/>
        </p:nvSpPr>
        <p:spPr bwMode="auto">
          <a:xfrm>
            <a:off x="428625" y="428625"/>
            <a:ext cx="8215313" cy="618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0850" eaLnBrk="0" hangingPunct="0"/>
            <a:r>
              <a:rPr lang="ru-RU" sz="4400" b="1">
                <a:latin typeface="Calibri" pitchFamily="34" charset="0"/>
                <a:ea typeface="Calibri" pitchFamily="34" charset="0"/>
                <a:cs typeface="Times New Roman" pitchFamily="18" charset="0"/>
              </a:rPr>
              <a:t>Одежда состояла из:</a:t>
            </a:r>
          </a:p>
          <a:p>
            <a:pPr indent="450850" eaLnBrk="0" hangingPunct="0"/>
            <a:r>
              <a:rPr lang="ru-RU" sz="4400" b="1">
                <a:latin typeface="Calibri" pitchFamily="34" charset="0"/>
                <a:ea typeface="Calibri" pitchFamily="34" charset="0"/>
                <a:cs typeface="Times New Roman" pitchFamily="18" charset="0"/>
              </a:rPr>
              <a:t>Рубахи с поликами</a:t>
            </a:r>
            <a:r>
              <a:rPr lang="ru-RU" sz="4400">
                <a:latin typeface="Calibri" pitchFamily="34" charset="0"/>
                <a:ea typeface="Calibri" pitchFamily="34" charset="0"/>
                <a:cs typeface="Times New Roman" pitchFamily="18" charset="0"/>
              </a:rPr>
              <a:t>  (отрезная верхняя часть рукава). Украшалась рубаха вышивкой, мережкой, шитьем, лентами.</a:t>
            </a:r>
            <a:endParaRPr lang="ru-RU" sz="2400">
              <a:ea typeface="Calibri" pitchFamily="34" charset="0"/>
              <a:cs typeface="Times New Roman" pitchFamily="18" charset="0"/>
            </a:endParaRPr>
          </a:p>
          <a:p>
            <a:pPr indent="450850" eaLnBrk="0" hangingPunct="0"/>
            <a:r>
              <a:rPr lang="ru-RU" sz="4400" b="1">
                <a:latin typeface="Calibri" pitchFamily="34" charset="0"/>
                <a:ea typeface="Calibri" pitchFamily="34" charset="0"/>
                <a:cs typeface="Times New Roman" pitchFamily="18" charset="0"/>
              </a:rPr>
              <a:t>Сарафана</a:t>
            </a:r>
            <a:r>
              <a:rPr lang="ru-RU" sz="4400">
                <a:latin typeface="Calibri" pitchFamily="34" charset="0"/>
                <a:ea typeface="Calibri" pitchFamily="34" charset="0"/>
                <a:cs typeface="Times New Roman" pitchFamily="18" charset="0"/>
              </a:rPr>
              <a:t> – персидское название, обозначающий «одетый с головы до ног».</a:t>
            </a:r>
            <a:r>
              <a:rPr lang="ru-RU" sz="4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</a:t>
            </a:r>
          </a:p>
          <a:p>
            <a:pPr indent="450850" eaLnBrk="0" hangingPunct="0"/>
            <a:r>
              <a:rPr lang="ru-RU" sz="4400" b="1">
                <a:latin typeface="Calibri" pitchFamily="34" charset="0"/>
                <a:ea typeface="Calibri" pitchFamily="34" charset="0"/>
                <a:cs typeface="Times New Roman" pitchFamily="18" charset="0"/>
              </a:rPr>
              <a:t>Головного убора.</a:t>
            </a:r>
            <a:endParaRPr lang="ru-RU" sz="5400"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14" descr="http://keep4u.ru/imgs/b/071128/5330491a82dbf54e4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4963" y="214313"/>
            <a:ext cx="8337550" cy="628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Рисунок 12" descr="http://keep4u.ru/imgs/b/071112/adc1e0f588f36d2b3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1775" y="285750"/>
            <a:ext cx="8555038" cy="638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bg1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3" descr="http://keep4u.ru/imgs/b/071112/0be7744d4ee667cc5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50" y="214313"/>
            <a:ext cx="7700963" cy="645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auto">
          <a:xfrm>
            <a:off x="357188" y="1285875"/>
            <a:ext cx="8358187" cy="2428875"/>
          </a:xfrm>
          <a:solidFill>
            <a:schemeClr val="bg2"/>
          </a:solidFill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chemeClr val="tx1"/>
                </a:solidFill>
              </a:rPr>
              <a:t>ТЕМА:    </a:t>
            </a:r>
            <a:br>
              <a:rPr lang="ru-RU" sz="4000" dirty="0" smtClean="0">
                <a:solidFill>
                  <a:schemeClr val="tx1"/>
                </a:solidFill>
              </a:rPr>
            </a:br>
            <a:r>
              <a:rPr lang="ru-RU" sz="4000" dirty="0" smtClean="0">
                <a:solidFill>
                  <a:schemeClr val="tx1"/>
                </a:solidFill>
              </a:rPr>
              <a:t>  </a:t>
            </a:r>
            <a:r>
              <a:rPr lang="ru-RU" sz="4800" i="1" dirty="0" smtClean="0">
                <a:solidFill>
                  <a:schemeClr val="tx1"/>
                </a:solidFill>
              </a:rPr>
              <a:t>Рукотворные бусы            для русской красавицы</a:t>
            </a:r>
            <a:endParaRPr lang="ru-RU" sz="4800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2"/>
          <p:cNvSpPr txBox="1">
            <a:spLocks/>
          </p:cNvSpPr>
          <p:nvPr/>
        </p:nvSpPr>
        <p:spPr>
          <a:xfrm>
            <a:off x="428625" y="1000125"/>
            <a:ext cx="8001000" cy="4357688"/>
          </a:xfrm>
          <a:prstGeom prst="rect">
            <a:avLst/>
          </a:prstGeom>
          <a:solidFill>
            <a:srgbClr val="99FF99"/>
          </a:solidFill>
        </p:spPr>
        <p:txBody>
          <a:bodyPr/>
          <a:lstStyle/>
          <a:p>
            <a:pPr marL="273050" indent="-273050" algn="just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"/>
              <a:defRPr/>
            </a:pPr>
            <a:r>
              <a:rPr lang="ru-RU" sz="4800" b="1" i="1" dirty="0">
                <a:solidFill>
                  <a:srgbClr val="002060"/>
                </a:solidFill>
                <a:latin typeface="+mn-lt"/>
              </a:rPr>
              <a:t>Цель:  Научиться изготовлять бусы из кусочков ткани по русскому народному способу.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Прямоугольник 1"/>
          <p:cNvSpPr>
            <a:spLocks noChangeArrowheads="1"/>
          </p:cNvSpPr>
          <p:nvPr/>
        </p:nvSpPr>
        <p:spPr bwMode="auto">
          <a:xfrm>
            <a:off x="642938" y="571500"/>
            <a:ext cx="7786687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7200" algn="just"/>
            <a:r>
              <a:rPr lang="ru-RU" sz="40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Дизайнер одежды– это создатель оригинальных эскизов, образов, моделей, узоров.</a:t>
            </a:r>
          </a:p>
          <a:p>
            <a:pPr indent="457200" algn="just"/>
            <a:r>
              <a:rPr lang="ru-RU" sz="40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Он придумывает модели одежды, детали, аксессуары. Придумывает и адаптирует их к повседневной нашей жизни.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552</TotalTime>
  <Words>153</Words>
  <Application>Microsoft Office PowerPoint</Application>
  <PresentationFormat>Экран (4:3)</PresentationFormat>
  <Paragraphs>22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Arial</vt:lpstr>
      <vt:lpstr>Century Schoolbook</vt:lpstr>
      <vt:lpstr>Wingdings</vt:lpstr>
      <vt:lpstr>Wingdings 2</vt:lpstr>
      <vt:lpstr>Calibri</vt:lpstr>
      <vt:lpstr>Times New Roman</vt:lpstr>
      <vt:lpstr>Эркер</vt:lpstr>
      <vt:lpstr>Слайд 1</vt:lpstr>
      <vt:lpstr>Слайд 2</vt:lpstr>
      <vt:lpstr>Слайд 3</vt:lpstr>
      <vt:lpstr>Слайд 4</vt:lpstr>
      <vt:lpstr>Слайд 5</vt:lpstr>
      <vt:lpstr>Слайд 6</vt:lpstr>
      <vt:lpstr>ТЕМА:       Рукотворные бусы            для русской красавицы</vt:lpstr>
      <vt:lpstr>Слайд 8</vt:lpstr>
      <vt:lpstr>Слайд 9</vt:lpstr>
      <vt:lpstr>Материалы</vt:lpstr>
      <vt:lpstr>Изготовление бусин</vt:lpstr>
      <vt:lpstr>Изготовление бусин</vt:lpstr>
      <vt:lpstr>Изготовление бус</vt:lpstr>
      <vt:lpstr>Изготовление бус</vt:lpstr>
      <vt:lpstr>СПАСИБО ЗА УРОК!!!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седьмой</cp:lastModifiedBy>
  <cp:revision>58</cp:revision>
  <dcterms:created xsi:type="dcterms:W3CDTF">2010-03-01T16:17:54Z</dcterms:created>
  <dcterms:modified xsi:type="dcterms:W3CDTF">2012-03-13T16:53:18Z</dcterms:modified>
</cp:coreProperties>
</file>