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3" r:id="rId6"/>
    <p:sldId id="264" r:id="rId7"/>
    <p:sldId id="265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7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2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15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675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12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949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06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63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1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6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67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2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4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4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97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81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6580EC-3954-4948-881B-EAB1B39D649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4793E1-5AF1-4E78-A6BB-0C615238D6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9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1AF4DCF-D14C-4176-BD70-43B2BBF22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3536" y="192024"/>
            <a:ext cx="9144000" cy="2246811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                                                                                                       «Детский сад №45»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B36EAF-4D1C-4633-994E-1BF4B3418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55816"/>
            <a:ext cx="9144000" cy="2801983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«Нетрадиционные формы проведения                    гимнастики после сна»</a:t>
            </a:r>
          </a:p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Терюшкова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Ольга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154942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D61412-FDEF-4F66-B48D-A88CFA7B8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29" y="201707"/>
            <a:ext cx="10018713" cy="92177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92016B8-0747-4782-9754-481D01341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541" y="1048870"/>
            <a:ext cx="10624484" cy="28736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Сон играет важнейшую роль в режиме дня ребёнка. От того, как проснётся малыш, зависит его настроение, состояние здоровья и то, как он проведёт остаток дня. Оздоровительная работа с дошкольниками в последние десятилетия приобрела особую актуальность, что связано со стабильной тенденцией ухудшения здоровья всего населения России, в том числе и детей. Причин тому много: это социальные, экологические, политические факторы и пр.</a:t>
            </a:r>
          </a:p>
        </p:txBody>
      </p:sp>
    </p:spTree>
    <p:extLst>
      <p:ext uri="{BB962C8B-B14F-4D97-AF65-F5344CB8AC3E}">
        <p14:creationId xmlns:p14="http://schemas.microsoft.com/office/powerpoint/2010/main" val="553695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DB79D-DA3D-4F65-AB1D-A9AEAC70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622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 — это комплекс упражнений, которые обеспечивают нерезкий переход от спокойствия к бодрствованию.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93F572-78BB-48B0-83C8-5723971B7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5121"/>
            <a:ext cx="10515600" cy="435133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проведения таких занятий является: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подъём мышечного тонуса;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настроения;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простудных заболеваний;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дыхательного аппарата;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развития проблем с осанкой, плоскостопия;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привычки разминать тело после пробуждения.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41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B1F9A30-E8EC-4196-A09D-3EDFE0928EB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45028" y="0"/>
            <a:ext cx="11146971" cy="57912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поставленных целей, каждый день педагог подбирает упражнения для решения таких задач, как: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в тонус нервной системы (то есть предотвращение раздражительности, тревожности, которые могут возникнуть после пробуждения);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работы основных систем организма (сердечно-сосудистой, дыхательной, а также стабилизация защитных функций организма);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позитивной атмосферы в группе.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755D37-9CA0-47D9-8336-D9FE3D86D6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257" y="4310743"/>
            <a:ext cx="5407743" cy="25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41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0D9FF-8806-40D7-A6C0-6A77AF305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упражнений</a:t>
            </a:r>
            <a:br>
              <a:rPr lang="ru-RU" sz="1400" dirty="0"/>
            </a:b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9FC6E3-D226-4F51-A6B9-C5D966D5C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124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гимнастике после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сна,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включает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сразу после пробуждения — в кровати;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использованием тренажёров (например, массажных ковриков, мячей и пр.);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корригирующие задания на предотвращение плоскостопия, искривления позвоночника и пр.;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9D8F4D-CA93-4830-A7E1-88C62D72D1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465" y="4837471"/>
            <a:ext cx="4041058" cy="175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9E25F6-64B8-4D1E-B5A1-C16681A328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506" y="1105972"/>
            <a:ext cx="5390824" cy="29239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7E0216-C593-4CEA-88B6-DAFDD02DCD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729" y="4114366"/>
            <a:ext cx="5891938" cy="27436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B732B1-8434-49F5-9909-125665C1FD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36" y="1120039"/>
            <a:ext cx="5070043" cy="2923989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3D80A76-F3F4-4485-A8A3-3A17D1346A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73288" y="685800"/>
            <a:ext cx="10018712" cy="40798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</a:t>
            </a:r>
          </a:p>
        </p:txBody>
      </p:sp>
    </p:spTree>
    <p:extLst>
      <p:ext uri="{BB962C8B-B14F-4D97-AF65-F5344CB8AC3E}">
        <p14:creationId xmlns:p14="http://schemas.microsoft.com/office/powerpoint/2010/main" val="1689987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ECFE7-7249-4F59-8D03-EDF73F43D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Пальчиковая гимнастика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7A55BB-A1EA-413E-94DD-E5C07D4CEA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862" y="3618478"/>
            <a:ext cx="5343832" cy="2971801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F7C35D-FF86-4715-A5BA-BD2952BA10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41" y="457199"/>
            <a:ext cx="4916129" cy="2971801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BCD09C45-1CDF-4B7D-B3D0-313F825893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586" y="2909095"/>
            <a:ext cx="4971248" cy="302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59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C12C7-C5EC-4997-958B-CD9411BBB1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0651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для проведения гимнастики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887C9B-892A-49CE-932A-92A1BB764B3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46787"/>
            <a:ext cx="10515600" cy="45460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Как известно, у малышей-дошколят наглядно-образное восприятие мира                                                                                лидирует. Выполнение заданий должно идти в сопровождении ярких, подходящих по размерам: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картинок;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мягких игрушек;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слайдов;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плакатов.</a:t>
            </a:r>
          </a:p>
          <a:p>
            <a:pPr algn="just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Лидирующие позиции остаются за игрушкой.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Дело в том, что </a:t>
            </a:r>
            <a:r>
              <a:rPr lang="ru-RU" sz="210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воспринимают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её как друга, товарища, а значит, более охотно выполняют поставленную задачу. Для младших групп такой персонаж выполняет функцию ролевой модели, а для старших — младшего товарища, которому требуется помощь друзей постарше.</a:t>
            </a:r>
          </a:p>
          <a:p>
            <a:pPr algn="just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возможность продемонстрировать малышам слайды, например, с тем героем, который пришёл их сегодня будить, то такой переход к бодрствованию будет лёгким и здоровым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                                                    Массажный коврик также может быть обыгран в качестве средства наглядности: например, если он — лесная тропинка или мостик через речку</a:t>
            </a:r>
          </a:p>
          <a:p>
            <a:b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BC5126-D947-4C38-9EF8-6D09F2B00A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284" y="1458934"/>
            <a:ext cx="5112774" cy="227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61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245</TotalTime>
  <Words>312</Words>
  <Application>Microsoft Office PowerPoint</Application>
  <PresentationFormat>Широкоэкранный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Corbel</vt:lpstr>
      <vt:lpstr>Times New Roman</vt:lpstr>
      <vt:lpstr>Wingdings</vt:lpstr>
      <vt:lpstr>Параллакс</vt:lpstr>
      <vt:lpstr>Муниципальное бюджетное дошкольное  образовательное учреждение                                                                                                       «Детский сад №45»  </vt:lpstr>
      <vt:lpstr>Актуальность</vt:lpstr>
      <vt:lpstr> Гимнастика после сна — это комплекс упражнений, которые обеспечивают нерезкий переход от спокойствия к бодрствованию. </vt:lpstr>
      <vt:lpstr>Презентация PowerPoint</vt:lpstr>
      <vt:lpstr>Типы упражнений </vt:lpstr>
      <vt:lpstr>Гимнастика после сна</vt:lpstr>
      <vt:lpstr>                                  Пальчиковая гимнастика</vt:lpstr>
      <vt:lpstr>Наглядность для проведения гимнастики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lastModifiedBy> </cp:lastModifiedBy>
  <cp:revision>28</cp:revision>
  <dcterms:created xsi:type="dcterms:W3CDTF">2019-02-14T17:32:02Z</dcterms:created>
  <dcterms:modified xsi:type="dcterms:W3CDTF">2019-05-05T14:44:03Z</dcterms:modified>
</cp:coreProperties>
</file>