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72" r:id="rId3"/>
    <p:sldId id="273" r:id="rId4"/>
    <p:sldId id="265" r:id="rId5"/>
    <p:sldId id="261" r:id="rId6"/>
    <p:sldId id="257" r:id="rId7"/>
    <p:sldId id="259" r:id="rId8"/>
    <p:sldId id="262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text=%D0%B0%D0%BD%D0%B8%D0%BC%D0%B0%D1%86%D0%B8%D1%8F%20%D1%81%D0%BE%D0%BB%D0%BD%D1%8B%D1%88%D0%BA%D0%BE&amp;fp=0&amp;pos=11&amp;uinfo=ww-1349-wh-673-fw-1124-fh-467-pd-1&amp;rpt=simage&amp;img_url=http://anyamashka.ru/_ph/33/2/315288020.gif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5" y="-1588"/>
            <a:ext cx="9140825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331640" y="620688"/>
            <a:ext cx="64731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Урок по математике.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99592" y="1916832"/>
            <a:ext cx="7292766" cy="227754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Конкретный смысл действия</a:t>
            </a:r>
          </a:p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деления (решение задач на</a:t>
            </a:r>
          </a:p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деление по содержанию)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5157192"/>
            <a:ext cx="373794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</a:t>
            </a:r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класс</a:t>
            </a:r>
          </a:p>
          <a:p>
            <a:pPr algn="ctr"/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уМК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«Школа России»</a:t>
            </a:r>
          </a:p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</a:t>
            </a:r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БОУ НАО «СШ </a:t>
            </a:r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п.Искателей»</a:t>
            </a:r>
          </a:p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Бурчик Татьяна Васильевна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5" y="-1588"/>
            <a:ext cx="9140825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http://img0.liveinternet.ru/images/attach/c/2/73/55/73055092_52616936_03d4b5c4e71c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696" y="1988840"/>
            <a:ext cx="4972050" cy="406717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949745" y="620688"/>
            <a:ext cx="666400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ru-RU" sz="5400" b="1" i="1" dirty="0" smtClean="0">
                <a:solidFill>
                  <a:srgbClr val="FF0000"/>
                </a:solidFill>
              </a:rPr>
              <a:t>Спасибо за работу!!!</a:t>
            </a:r>
            <a:endParaRPr lang="en-US" sz="5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5" y="-1588"/>
            <a:ext cx="9140825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475866" y="620688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53610" y="1916832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050442" y="5157192"/>
            <a:ext cx="18473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928688" y="428625"/>
            <a:ext cx="6311900" cy="267811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 eaLnBrk="0" hangingPunct="0">
              <a:tabLst>
                <a:tab pos="2590800" algn="l"/>
              </a:tabLst>
              <a:defRPr/>
            </a:pPr>
            <a:r>
              <a:rPr lang="ru-RU" sz="2400" b="1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Прочитали мы за лето целых </a:t>
            </a:r>
            <a:r>
              <a:rPr lang="ru-RU" sz="2400" b="1" dirty="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43</a:t>
            </a:r>
            <a:r>
              <a:rPr lang="ru-RU" sz="2400" b="1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 газеты.</a:t>
            </a:r>
            <a:endParaRPr lang="ru-RU" sz="2400" b="1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eaLnBrk="0" hangingPunct="0">
              <a:tabLst>
                <a:tab pos="2590800" algn="l"/>
              </a:tabLst>
              <a:defRPr/>
            </a:pPr>
            <a:r>
              <a:rPr lang="ru-RU" sz="2400" b="1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Но приятели хотят,</a:t>
            </a:r>
            <a:endParaRPr lang="ru-RU" sz="2400" b="1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eaLnBrk="0" hangingPunct="0">
              <a:tabLst>
                <a:tab pos="2590800" algn="l"/>
              </a:tabLst>
              <a:defRPr/>
            </a:pPr>
            <a:r>
              <a:rPr lang="ru-RU" sz="2400" b="1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Что б их стало </a:t>
            </a:r>
            <a:r>
              <a:rPr lang="ru-RU" sz="2400" b="1" dirty="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60</a:t>
            </a:r>
            <a:r>
              <a:rPr lang="ru-RU" sz="2400" b="1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eaLnBrk="0" hangingPunct="0">
              <a:tabLst>
                <a:tab pos="2590800" algn="l"/>
              </a:tabLst>
              <a:defRPr/>
            </a:pPr>
            <a:r>
              <a:rPr lang="ru-RU" sz="2400" b="1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Прочитать – то прочитали,</a:t>
            </a:r>
            <a:endParaRPr lang="ru-RU" sz="2400" b="1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eaLnBrk="0" hangingPunct="0">
              <a:tabLst>
                <a:tab pos="2590800" algn="l"/>
              </a:tabLst>
              <a:defRPr/>
            </a:pPr>
            <a:r>
              <a:rPr lang="ru-RU" sz="2400" b="1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Но никак не сосчитаем,</a:t>
            </a:r>
            <a:endParaRPr lang="ru-RU" sz="2400" b="1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eaLnBrk="0" hangingPunct="0">
              <a:tabLst>
                <a:tab pos="2590800" algn="l"/>
              </a:tabLst>
              <a:defRPr/>
            </a:pPr>
            <a:r>
              <a:rPr lang="ru-RU" sz="2400" b="1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Сколько взять еще газет,</a:t>
            </a:r>
          </a:p>
          <a:p>
            <a:pPr eaLnBrk="0" hangingPunct="0">
              <a:tabLst>
                <a:tab pos="2590800" algn="l"/>
              </a:tabLst>
              <a:defRPr/>
            </a:pPr>
            <a:r>
              <a:rPr lang="ru-RU" sz="2400" b="1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Кто даст правильный ответ?</a:t>
            </a:r>
            <a:r>
              <a:rPr lang="ru-RU" sz="2400" b="1" dirty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</a:p>
        </p:txBody>
      </p:sp>
      <p:pic>
        <p:nvPicPr>
          <p:cNvPr id="11" name="Picture 3" descr="D:\клипарты\люди\News_Clip_art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3214688"/>
            <a:ext cx="3105150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4283968" y="3717032"/>
            <a:ext cx="26950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17 газет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5" y="-1588"/>
            <a:ext cx="9140825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475866" y="620688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53610" y="1916832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050442" y="5157192"/>
            <a:ext cx="18473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714374" y="443932"/>
            <a:ext cx="6089874" cy="95410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eaLnBrk="0" hangingPunct="0">
              <a:defRPr/>
            </a:pPr>
            <a:r>
              <a:rPr lang="ru-RU" sz="2800" b="1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В пирог вонзилась пара вилок:</a:t>
            </a:r>
          </a:p>
          <a:p>
            <a:pPr eaLnBrk="0" hangingPunct="0">
              <a:defRPr/>
            </a:pPr>
            <a:r>
              <a:rPr lang="ru-RU" sz="2800" b="1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Два на четыре, сколько дырок?</a:t>
            </a:r>
            <a:r>
              <a:rPr lang="ru-RU" sz="2400" b="1" dirty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</a:p>
        </p:txBody>
      </p:sp>
      <p:pic>
        <p:nvPicPr>
          <p:cNvPr id="14" name="Picture 4" descr="http://landofart.ru/wp-content/uploads/2012/08/vilka.png?9d7bd4"/>
          <p:cNvPicPr>
            <a:picLocks noChangeAspect="1" noChangeArrowheads="1"/>
          </p:cNvPicPr>
          <p:nvPr/>
        </p:nvPicPr>
        <p:blipFill>
          <a:blip r:embed="rId3" cstate="print"/>
          <a:srcRect l="37280" r="32018" b="1775"/>
          <a:stretch>
            <a:fillRect/>
          </a:stretch>
        </p:blipFill>
        <p:spPr bwMode="auto">
          <a:xfrm rot="10265935">
            <a:off x="977900" y="1841500"/>
            <a:ext cx="1000125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4" descr="http://landofart.ru/wp-content/uploads/2012/08/vilka.png?9d7bd4"/>
          <p:cNvPicPr>
            <a:picLocks noChangeAspect="1" noChangeArrowheads="1"/>
          </p:cNvPicPr>
          <p:nvPr/>
        </p:nvPicPr>
        <p:blipFill>
          <a:blip r:embed="rId3" cstate="print"/>
          <a:srcRect l="37280" r="32018" b="1775"/>
          <a:stretch>
            <a:fillRect/>
          </a:stretch>
        </p:blipFill>
        <p:spPr bwMode="auto">
          <a:xfrm rot="10265935">
            <a:off x="1906588" y="1770063"/>
            <a:ext cx="1000125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Прямоугольник 18"/>
          <p:cNvSpPr/>
          <p:nvPr/>
        </p:nvSpPr>
        <p:spPr>
          <a:xfrm>
            <a:off x="3995936" y="2996952"/>
            <a:ext cx="28328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8 дырок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5" y="-1588"/>
            <a:ext cx="9140825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475866" y="620688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53610" y="1916832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050442" y="5157192"/>
            <a:ext cx="18473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692696"/>
            <a:ext cx="35654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3 + 3 + 3 + 3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7544" y="1772816"/>
            <a:ext cx="25555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4 + 4 + 3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11560" y="2852936"/>
            <a:ext cx="35654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2 + 2 + 2 + 2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995936" y="692696"/>
            <a:ext cx="20201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= 3 </a:t>
            </a:r>
            <a:r>
              <a:rPr lang="ru-RU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х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4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283968" y="2852936"/>
            <a:ext cx="20201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= 2 </a:t>
            </a:r>
            <a:r>
              <a:rPr lang="ru-RU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х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4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453" y="0"/>
            <a:ext cx="9180453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620688"/>
            <a:ext cx="35654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6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+ 6 + 6 + 6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1772816"/>
            <a:ext cx="25555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3 + 3 + 3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2780928"/>
            <a:ext cx="2247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10 + 10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3933056"/>
            <a:ext cx="64379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1+ 1 + 1 + 1 + 1 + 1 + 1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660232" y="692696"/>
            <a:ext cx="15183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 </a:t>
            </a:r>
            <a:r>
              <a:rPr lang="ru-RU" sz="5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7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44208" y="1916832"/>
            <a:ext cx="18694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10 </a:t>
            </a:r>
            <a:r>
              <a:rPr lang="ru-RU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2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732240" y="3068960"/>
            <a:ext cx="15183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 </a:t>
            </a:r>
            <a:r>
              <a:rPr lang="ru-RU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4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732240" y="3933056"/>
            <a:ext cx="15183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 </a:t>
            </a:r>
            <a:r>
              <a:rPr lang="ru-RU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3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05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5" y="-1588"/>
            <a:ext cx="9140825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259632" y="1196752"/>
            <a:ext cx="63113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2 + 2 + 2 + 2 + 2 = 10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03648" y="2780928"/>
            <a:ext cx="30027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 5 = 10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05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0825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TextBox 4"/>
          <p:cNvSpPr txBox="1">
            <a:spLocks noChangeArrowheads="1"/>
          </p:cNvSpPr>
          <p:nvPr/>
        </p:nvSpPr>
        <p:spPr bwMode="auto">
          <a:xfrm>
            <a:off x="-214313" y="404664"/>
            <a:ext cx="8786813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Деление.</a:t>
            </a:r>
            <a:endParaRPr lang="ru-RU" sz="40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99592" y="1772816"/>
            <a:ext cx="28873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10 : 2 = 5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95536" y="620688"/>
            <a:ext cx="3179076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8 </a:t>
            </a:r>
            <a:r>
              <a:rPr lang="ru-RU" sz="60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х</a:t>
            </a:r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3 + 16</a:t>
            </a:r>
            <a:endParaRPr lang="ru-RU" sz="6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35896" y="620688"/>
            <a:ext cx="152157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= 40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1844824"/>
            <a:ext cx="208582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27 + 8</a:t>
            </a:r>
            <a:endParaRPr lang="ru-RU" sz="6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55776" y="1844824"/>
            <a:ext cx="152157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= 35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1560" y="3068960"/>
            <a:ext cx="407836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37 + (16 – 9)</a:t>
            </a:r>
            <a:endParaRPr lang="ru-RU" sz="6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44008" y="3068960"/>
            <a:ext cx="152157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= 44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5" y="-1588"/>
            <a:ext cx="9140825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23528" y="404664"/>
            <a:ext cx="7704856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b="1" i="1" dirty="0" smtClean="0"/>
              <a:t>Мне урок очень понравился</a:t>
            </a:r>
          </a:p>
          <a:p>
            <a:pPr>
              <a:buNone/>
            </a:pPr>
            <a:r>
              <a:rPr lang="ru-RU" sz="3200" b="1" i="1" dirty="0" smtClean="0"/>
              <a:t> и  я  всё понял!</a:t>
            </a:r>
          </a:p>
          <a:p>
            <a:pPr>
              <a:buNone/>
            </a:pPr>
            <a:endParaRPr lang="ru-RU" sz="3200" b="1" i="1" dirty="0" smtClean="0"/>
          </a:p>
          <a:p>
            <a:pPr>
              <a:buNone/>
            </a:pPr>
            <a:endParaRPr lang="ru-RU" sz="3200" b="1" i="1" dirty="0" smtClean="0"/>
          </a:p>
          <a:p>
            <a:pPr>
              <a:buNone/>
            </a:pPr>
            <a:r>
              <a:rPr lang="ru-RU" sz="3200" b="1" i="1" dirty="0" smtClean="0">
                <a:solidFill>
                  <a:srgbClr val="0070C0"/>
                </a:solidFill>
              </a:rPr>
              <a:t>Я не все понял и мне </a:t>
            </a:r>
          </a:p>
          <a:p>
            <a:pPr>
              <a:buNone/>
            </a:pPr>
            <a:r>
              <a:rPr lang="ru-RU" sz="3200" b="1" i="1" dirty="0" smtClean="0">
                <a:solidFill>
                  <a:srgbClr val="0070C0"/>
                </a:solidFill>
              </a:rPr>
              <a:t>что-то надо уточнить</a:t>
            </a:r>
          </a:p>
          <a:p>
            <a:pPr>
              <a:buNone/>
            </a:pPr>
            <a:r>
              <a:rPr lang="ru-RU" sz="3200" b="1" i="1" dirty="0" smtClean="0">
                <a:solidFill>
                  <a:srgbClr val="0070C0"/>
                </a:solidFill>
              </a:rPr>
              <a:t> у Татьяны Васильевны</a:t>
            </a:r>
            <a:endParaRPr lang="ru-RU" sz="3600" b="1" i="1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sz="3600" b="1" i="1" dirty="0" smtClean="0"/>
          </a:p>
          <a:p>
            <a:pPr>
              <a:buNone/>
            </a:pPr>
            <a:r>
              <a:rPr lang="ru-RU" sz="3600" b="1" i="1" dirty="0" smtClean="0">
                <a:solidFill>
                  <a:srgbClr val="00B050"/>
                </a:solidFill>
              </a:rPr>
              <a:t>Я ничего не понял, </a:t>
            </a:r>
          </a:p>
          <a:p>
            <a:pPr>
              <a:buNone/>
            </a:pPr>
            <a:r>
              <a:rPr lang="ru-RU" sz="3600" b="1" i="1" dirty="0" smtClean="0">
                <a:solidFill>
                  <a:srgbClr val="00B050"/>
                </a:solidFill>
              </a:rPr>
              <a:t>и думаю «Зачем я пришел</a:t>
            </a:r>
          </a:p>
          <a:p>
            <a:pPr>
              <a:buNone/>
            </a:pPr>
            <a:r>
              <a:rPr lang="ru-RU" sz="3600" b="1" i="1" dirty="0" smtClean="0">
                <a:solidFill>
                  <a:srgbClr val="00B050"/>
                </a:solidFill>
              </a:rPr>
              <a:t> на урок!?»</a:t>
            </a:r>
          </a:p>
        </p:txBody>
      </p:sp>
      <p:sp>
        <p:nvSpPr>
          <p:cNvPr id="8" name="Пятиугольник 7"/>
          <p:cNvSpPr/>
          <p:nvPr/>
        </p:nvSpPr>
        <p:spPr>
          <a:xfrm rot="16200000">
            <a:off x="6228184" y="432048"/>
            <a:ext cx="1656184" cy="792088"/>
          </a:xfrm>
          <a:prstGeom prst="homePlat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ятиугольник 8"/>
          <p:cNvSpPr/>
          <p:nvPr/>
        </p:nvSpPr>
        <p:spPr>
          <a:xfrm rot="16200000">
            <a:off x="6228184" y="2708920"/>
            <a:ext cx="1656184" cy="792088"/>
          </a:xfrm>
          <a:prstGeom prst="homePlat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ятиугольник 9"/>
          <p:cNvSpPr/>
          <p:nvPr/>
        </p:nvSpPr>
        <p:spPr>
          <a:xfrm rot="16200000">
            <a:off x="6228184" y="4725144"/>
            <a:ext cx="1656184" cy="792088"/>
          </a:xfrm>
          <a:prstGeom prst="homePlat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240</Words>
  <Application>Microsoft Office PowerPoint</Application>
  <PresentationFormat>Экран (4:3)</PresentationFormat>
  <Paragraphs>54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Татьяна</cp:lastModifiedBy>
  <cp:revision>20</cp:revision>
  <dcterms:created xsi:type="dcterms:W3CDTF">2014-04-07T11:39:09Z</dcterms:created>
  <dcterms:modified xsi:type="dcterms:W3CDTF">2017-02-20T19:09:43Z</dcterms:modified>
</cp:coreProperties>
</file>