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666108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Быть здоровым – здорово!»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316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4006002" cy="53413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84784"/>
            <a:ext cx="3919364" cy="52258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84477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4299942" cy="57332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917" y="1700808"/>
            <a:ext cx="4248472" cy="49140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54559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04664"/>
            <a:ext cx="5688632" cy="605839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875197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</TotalTime>
  <Words>7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3</cp:revision>
  <dcterms:created xsi:type="dcterms:W3CDTF">2019-05-05T19:42:02Z</dcterms:created>
  <dcterms:modified xsi:type="dcterms:W3CDTF">2019-05-05T20:09:27Z</dcterms:modified>
</cp:coreProperties>
</file>