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24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07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98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6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49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42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89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09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1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00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881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08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DD0D2-4802-4EE3-838B-2B5198EF62F1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C7403-339B-458D-95BC-CFD47B4DA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35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3166120" cy="4464495"/>
          </a:xfrm>
        </p:spPr>
        <p:txBody>
          <a:bodyPr>
            <a:noAutofit/>
          </a:bodyPr>
          <a:lstStyle/>
          <a:p>
            <a:pPr algn="l"/>
            <a: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err="1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2000" b="1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Весна»</a:t>
            </a:r>
            <a: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 1. Развивать обобщенные знания о весне, как о времени года, её существенных признаках;</a:t>
            </a:r>
            <a:b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i="1" dirty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ктивизировать наблюдательную деятельность;</a:t>
            </a:r>
            <a:b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3. Воспитывать эмоционально-положительное отношение к красоте окружающей  природы;</a:t>
            </a:r>
            <a:b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4. Развивать мелкую моторику, логику и внимание.</a:t>
            </a:r>
            <a:endParaRPr lang="ru-RU" sz="2000" i="1" dirty="0">
              <a:solidFill>
                <a:srgbClr val="00502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Пользователь\Desktop\ото лэкбука\IMG_20190128_2010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76672"/>
            <a:ext cx="3062938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036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08313" cy="11620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Повысить познавательный интерес детей.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Закрепить и систематизировать представление о весне как о времени года.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Обогатить и активизировать словарь детей.</a:t>
            </a:r>
          </a:p>
        </p:txBody>
      </p:sp>
      <p:pic>
        <p:nvPicPr>
          <p:cNvPr id="2050" name="Picture 2" descr="C:\Users\Пользователь\Desktop\ото лэкбука\IMG_20190128_2009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908720"/>
            <a:ext cx="501191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990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692696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Первый оборот </a:t>
            </a:r>
            <a:r>
              <a:rPr lang="ru-RU" sz="1800" dirty="0" err="1">
                <a:solidFill>
                  <a:srgbClr val="7030A0"/>
                </a:solidFill>
              </a:rPr>
              <a:t>л</a:t>
            </a:r>
            <a:r>
              <a:rPr lang="ru-RU" sz="1800" dirty="0" err="1" smtClean="0">
                <a:solidFill>
                  <a:srgbClr val="7030A0"/>
                </a:solidFill>
              </a:rPr>
              <a:t>эпбука</a:t>
            </a:r>
            <a:r>
              <a:rPr lang="ru-RU" sz="1800" dirty="0" smtClean="0">
                <a:solidFill>
                  <a:srgbClr val="7030A0"/>
                </a:solidFill>
              </a:rPr>
              <a:t> включает в себя :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Весна. Признаки весны.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Цель: закрепить умения выделять </a:t>
            </a:r>
            <a:r>
              <a:rPr lang="ru-RU" sz="1800" b="1" dirty="0" smtClean="0">
                <a:solidFill>
                  <a:srgbClr val="7030A0"/>
                </a:solidFill>
              </a:rPr>
              <a:t>признаки весны.</a:t>
            </a:r>
          </a:p>
          <a:p>
            <a:endParaRPr lang="ru-RU" sz="1800" b="1" dirty="0">
              <a:solidFill>
                <a:srgbClr val="7030A0"/>
              </a:solidFill>
            </a:endParaRPr>
          </a:p>
          <a:p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На втором обороте </a:t>
            </a:r>
          </a:p>
          <a:p>
            <a:pPr marL="285750" indent="-285750">
              <a:buFontTx/>
              <a:buChar char="-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</a:rPr>
              <a:t>с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тихи о весне;</a:t>
            </a:r>
          </a:p>
          <a:p>
            <a:pPr marL="285750" indent="-285750">
              <a:buFontTx/>
              <a:buChar char="-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</a:rPr>
              <a:t>з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агадки про весну;</a:t>
            </a:r>
          </a:p>
          <a:p>
            <a:pPr marL="285750" indent="-285750">
              <a:buFontTx/>
              <a:buChar char="-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</a:rPr>
              <a:t>п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ословицы и поговорки о весне;</a:t>
            </a:r>
          </a:p>
          <a:p>
            <a:pPr marL="285750" indent="-285750">
              <a:buFontTx/>
              <a:buChar char="-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расскажи по картинке.</a:t>
            </a: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5" name="Picture 3" descr="C:\Users\Пользователь\Desktop\ото лэкбука\IMG_20190128_21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4664"/>
            <a:ext cx="4032448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952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818656" cy="851694"/>
          </a:xfrm>
        </p:spPr>
        <p:txBody>
          <a:bodyPr/>
          <a:lstStyle/>
          <a:p>
            <a:r>
              <a:rPr lang="ru-RU" dirty="0" smtClean="0"/>
              <a:t>Третий оборот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24744"/>
            <a:ext cx="3106688" cy="5001419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Животные весной (ещё  лежит на земле снег, а уже проснулись  от долгого зимнего сна барсуки, ежи, медведи). Откуда животные узнали, что  весна пришла?</a:t>
            </a:r>
          </a:p>
          <a:p>
            <a:pPr marL="342900" indent="-342900">
              <a:buAutoNum type="arabicPeriod"/>
            </a:pPr>
            <a:endParaRPr lang="ru-RU" sz="1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 людей весной.                 Цель: формировать у детей представление о труде людей весной, об особенностях труда в это время года и его общественной значимости.     Воспитывать трудолюбие</a:t>
            </a:r>
            <a:r>
              <a:rPr lang="ru-RU" dirty="0" smtClean="0"/>
              <a:t>.</a:t>
            </a:r>
          </a:p>
        </p:txBody>
      </p:sp>
      <p:pic>
        <p:nvPicPr>
          <p:cNvPr id="4099" name="Picture 3" descr="C:\Users\Пользователь\Desktop\ото лэкбука\IMG_20190128_2103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332656"/>
            <a:ext cx="4320479" cy="617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697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Четвертый оборот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Дидактическая игра собери картинку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развиваем мелкую моторику рук.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азвиваем память , мышление, внимание, увеличиваем словарный запас.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Разыгрываем сюжетно ролевую игру «посади огород»</a:t>
            </a:r>
          </a:p>
        </p:txBody>
      </p:sp>
      <p:pic>
        <p:nvPicPr>
          <p:cNvPr id="6146" name="Picture 2" descr="C:\Users\Пользователь\Desktop\ото лэкбука\IMG_20190128_2103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6"/>
            <a:ext cx="4396358" cy="611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0284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161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Лэпбук  «Весна» Цель:  1. Развивать обобщенные знания о весне, как о времени года, её существенных признаках; 2. Активизировать наблюдательную деятельность; 3. Воспитывать эмоционально-положительное отношение к красоте окружающей  природы; 4. Развивать мелкую моторику, логику и внимание.</vt:lpstr>
      <vt:lpstr>Задачи:</vt:lpstr>
      <vt:lpstr>Презентация PowerPoint</vt:lpstr>
      <vt:lpstr>Третий оборот </vt:lpstr>
      <vt:lpstr>Четвертый оборот лэпбука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 «Весна» Цель: Развивать обобщенные знания о весне как о времени года, её существенных признвках</dc:title>
  <dc:creator>Пользователь</dc:creator>
  <cp:lastModifiedBy>Пользователь</cp:lastModifiedBy>
  <cp:revision>12</cp:revision>
  <dcterms:created xsi:type="dcterms:W3CDTF">2019-01-28T17:32:15Z</dcterms:created>
  <dcterms:modified xsi:type="dcterms:W3CDTF">2019-05-04T21:10:48Z</dcterms:modified>
</cp:coreProperties>
</file>