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83D73-1F19-4AE2-902D-51FC851B84E3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CEDF2-90DA-45C0-82FB-CCFA4DB153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Пожелание студентам от выпускника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 Зуйков Антон, под руководством</a:t>
            </a:r>
          </a:p>
          <a:p>
            <a:r>
              <a:rPr lang="ru-RU" dirty="0" smtClean="0"/>
              <a:t>классного руководителя </a:t>
            </a:r>
          </a:p>
          <a:p>
            <a:r>
              <a:rPr lang="ru-RU" dirty="0" smtClean="0"/>
              <a:t>Мироничевой Т.В.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Звонок звенит, пора вставать.</a:t>
            </a:r>
          </a:p>
          <a:p>
            <a:pPr>
              <a:buNone/>
            </a:pPr>
            <a:r>
              <a:rPr lang="ru-RU" dirty="0"/>
              <a:t>Как хочется еще поспать.</a:t>
            </a:r>
          </a:p>
          <a:p>
            <a:pPr>
              <a:buNone/>
            </a:pPr>
            <a:r>
              <a:rPr lang="ru-RU" dirty="0"/>
              <a:t>Как надоела мне учеба,</a:t>
            </a:r>
          </a:p>
          <a:p>
            <a:pPr>
              <a:buNone/>
            </a:pPr>
            <a:r>
              <a:rPr lang="ru-RU" dirty="0"/>
              <a:t>Скорей бы выйти на </a:t>
            </a:r>
            <a:r>
              <a:rPr lang="ru-RU" dirty="0" smtClean="0"/>
              <a:t>работу.</a:t>
            </a:r>
            <a:endParaRPr lang="ru-RU" dirty="0"/>
          </a:p>
        </p:txBody>
      </p:sp>
      <p:pic>
        <p:nvPicPr>
          <p:cNvPr id="5" name="Содержимое 4" descr="http://kak-ge.ru/wp-content/uploads/2014/12/23-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56792"/>
            <a:ext cx="4038600" cy="365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Какое счастье- практика у нас!</a:t>
            </a:r>
          </a:p>
          <a:p>
            <a:pPr>
              <a:buNone/>
            </a:pPr>
            <a:r>
              <a:rPr lang="ru-RU" dirty="0"/>
              <a:t>Я покажу, конечно, всем, какой я ас!</a:t>
            </a:r>
          </a:p>
          <a:p>
            <a:pPr>
              <a:buNone/>
            </a:pPr>
            <a:r>
              <a:rPr lang="ru-RU" dirty="0"/>
              <a:t>Но что начальник смотрит строго?</a:t>
            </a:r>
          </a:p>
          <a:p>
            <a:pPr>
              <a:buNone/>
            </a:pPr>
            <a:r>
              <a:rPr lang="ru-RU" dirty="0"/>
              <a:t>Подумаешь, проспал, совсем немного.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http://www.ganc-chas.by/images/cache/800x500/crop_0_16_1050_672/images%7Ccms-image-000043435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28800"/>
            <a:ext cx="4402832" cy="38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Я час вставал, глаза не открывались,</a:t>
            </a:r>
          </a:p>
          <a:p>
            <a:pPr>
              <a:buNone/>
            </a:pPr>
            <a:r>
              <a:rPr lang="ru-RU" dirty="0"/>
              <a:t>Потом с котом еще часок </a:t>
            </a:r>
            <a:r>
              <a:rPr lang="ru-RU" dirty="0" smtClean="0"/>
              <a:t>валялись.</a:t>
            </a:r>
            <a:endParaRPr lang="ru-RU" dirty="0"/>
          </a:p>
        </p:txBody>
      </p:sp>
      <p:pic>
        <p:nvPicPr>
          <p:cNvPr id="5" name="Содержимое 4" descr="http://mtdata.ru/u16/photoC13F/20979831239-0/original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00808"/>
            <a:ext cx="32426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Умылся быстро, полчаса поел,</a:t>
            </a:r>
          </a:p>
          <a:p>
            <a:pPr>
              <a:buNone/>
            </a:pPr>
            <a:r>
              <a:rPr lang="ru-RU" dirty="0"/>
              <a:t>Потом не в тот автобус сел.</a:t>
            </a:r>
          </a:p>
          <a:p>
            <a:endParaRPr lang="ru-RU" dirty="0"/>
          </a:p>
        </p:txBody>
      </p:sp>
      <p:pic>
        <p:nvPicPr>
          <p:cNvPr id="5" name="Содержимое 4" descr="https://im0-tub-ru.yandex.net/i?id=4a5357c0d142832780b6a7a8a1ed5a5e-l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72816"/>
            <a:ext cx="4038600" cy="322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Пришлось пешком идти, совсем устал…</a:t>
            </a:r>
          </a:p>
          <a:p>
            <a:pPr>
              <a:buNone/>
            </a:pPr>
            <a:r>
              <a:rPr lang="ru-RU" dirty="0"/>
              <a:t>Мне  отдохнуть бы..</a:t>
            </a:r>
          </a:p>
          <a:p>
            <a:endParaRPr lang="ru-RU" dirty="0"/>
          </a:p>
        </p:txBody>
      </p:sp>
      <p:pic>
        <p:nvPicPr>
          <p:cNvPr id="5" name="Содержимое 4" descr="https://im0-tub-ru.yandex.net/i?id=5a4722cfc43b35637b6a19bbd4dc6a1f-l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72816"/>
            <a:ext cx="4038600" cy="346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Но начальник мне сказал:</a:t>
            </a:r>
          </a:p>
          <a:p>
            <a:pPr>
              <a:buNone/>
            </a:pPr>
            <a:r>
              <a:rPr lang="ru-RU" dirty="0"/>
              <a:t>« Коль хочешь деньги за работу получать,</a:t>
            </a:r>
          </a:p>
          <a:p>
            <a:pPr>
              <a:buNone/>
            </a:pPr>
            <a:r>
              <a:rPr lang="ru-RU" dirty="0"/>
              <a:t>Изволь тогда все пункты договора исполнять!»</a:t>
            </a:r>
          </a:p>
          <a:p>
            <a:endParaRPr lang="ru-RU" dirty="0"/>
          </a:p>
        </p:txBody>
      </p:sp>
      <p:pic>
        <p:nvPicPr>
          <p:cNvPr id="5" name="Содержимое 4" descr="https://im0-tub-ru.yandex.net/i?id=eba2ca2d4954c467c690cc8b9be498b8-l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56792"/>
            <a:ext cx="4038600" cy="34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Ученье свет, а неученее - чуть свет и на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Вприпрыжку на учебу поскакал,</a:t>
            </a:r>
            <a:br>
              <a:rPr lang="ru-RU" dirty="0" smtClean="0"/>
            </a:br>
            <a:r>
              <a:rPr lang="ru-RU" dirty="0" smtClean="0"/>
              <a:t>Меня здесь каждый знал и понимал:</a:t>
            </a:r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/>
              <a:t>оштрафуют, не дадут «леща».</a:t>
            </a:r>
          </a:p>
          <a:p>
            <a:pPr>
              <a:buNone/>
            </a:pPr>
            <a:r>
              <a:rPr lang="ru-RU" dirty="0"/>
              <a:t>Так, что студент учись,</a:t>
            </a:r>
          </a:p>
          <a:p>
            <a:pPr>
              <a:buNone/>
            </a:pPr>
            <a:r>
              <a:rPr lang="ru-RU" dirty="0"/>
              <a:t>Ведь неученье-тьма!</a:t>
            </a:r>
          </a:p>
          <a:p>
            <a:endParaRPr lang="ru-RU" dirty="0"/>
          </a:p>
        </p:txBody>
      </p:sp>
      <p:pic>
        <p:nvPicPr>
          <p:cNvPr id="5" name="Содержимое 4" descr="https://www.shughal.com/wp-content/uploads/2015/05/business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1416" y="1556792"/>
            <a:ext cx="3832167" cy="375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203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Пожелание студентам от выпускника</vt:lpstr>
      <vt:lpstr> Ученье свет, а неученее - чуть свет и на работу! </vt:lpstr>
      <vt:lpstr>Ученье свет, а неученее - чуть свет и на работу!</vt:lpstr>
      <vt:lpstr>Ученье свет, а неученее - чуть свет и на работу!</vt:lpstr>
      <vt:lpstr>Ученье свет, а неученее - чуть свет и на работу!</vt:lpstr>
      <vt:lpstr>Ученье свет, а неученее - чуть свет и на работу!</vt:lpstr>
      <vt:lpstr>Ученье свет, а неученее - чуть свет и на работу!</vt:lpstr>
      <vt:lpstr>Ученье свет, а неученее - чуть свет и на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Пожелание студентам от выпускника</dc:title>
  <dc:creator>Samsung</dc:creator>
  <cp:lastModifiedBy>Samsung</cp:lastModifiedBy>
  <cp:revision>2</cp:revision>
  <dcterms:created xsi:type="dcterms:W3CDTF">2019-05-05T10:41:26Z</dcterms:created>
  <dcterms:modified xsi:type="dcterms:W3CDTF">2019-05-05T10:54:54Z</dcterms:modified>
</cp:coreProperties>
</file>