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68" r:id="rId4"/>
    <p:sldId id="259" r:id="rId5"/>
    <p:sldId id="260" r:id="rId6"/>
    <p:sldId id="265" r:id="rId7"/>
    <p:sldId id="261" r:id="rId8"/>
    <p:sldId id="269" r:id="rId9"/>
    <p:sldId id="262" r:id="rId10"/>
    <p:sldId id="271" r:id="rId11"/>
    <p:sldId id="272" r:id="rId12"/>
    <p:sldId id="273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8BABAB-0F18-4880-BA84-F35CD99181B7}" type="doc">
      <dgm:prSet loTypeId="urn:microsoft.com/office/officeart/2009/3/layout/StepUpProcess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78857C-E938-4C59-B2A8-AF510FEA5F6A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№1 – 2балла</a:t>
          </a:r>
        </a:p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№2 – 2балла</a:t>
          </a:r>
        </a:p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№3 – 2балла</a:t>
          </a:r>
        </a:p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№4 – 3балла</a:t>
          </a:r>
        </a:p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№5 – 3 балла</a:t>
          </a:r>
          <a:endParaRPr lang="ru-RU" sz="2400" b="1" dirty="0"/>
        </a:p>
      </dgm:t>
    </dgm:pt>
    <dgm:pt modelId="{AE5D03A3-93E6-4A18-927D-2AE316B2256C}" type="parTrans" cxnId="{77C25BB9-83FA-42A8-9D08-207E3EAE15CF}">
      <dgm:prSet/>
      <dgm:spPr/>
      <dgm:t>
        <a:bodyPr/>
        <a:lstStyle/>
        <a:p>
          <a:endParaRPr lang="ru-RU"/>
        </a:p>
      </dgm:t>
    </dgm:pt>
    <dgm:pt modelId="{23BC6D43-C7B0-4E36-9A59-AF7D1BE40E22}" type="sibTrans" cxnId="{77C25BB9-83FA-42A8-9D08-207E3EAE15CF}">
      <dgm:prSet/>
      <dgm:spPr/>
      <dgm:t>
        <a:bodyPr/>
        <a:lstStyle/>
        <a:p>
          <a:endParaRPr lang="ru-RU"/>
        </a:p>
      </dgm:t>
    </dgm:pt>
    <dgm:pt modelId="{6AF90FDB-FB2C-4400-B668-EAD3E523852E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№1 – 3балла</a:t>
          </a:r>
        </a:p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№2 – 3балла</a:t>
          </a:r>
        </a:p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№3 – 3балла</a:t>
          </a:r>
        </a:p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№4 – 4балла</a:t>
          </a:r>
        </a:p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№5 – 4балла</a:t>
          </a:r>
          <a:endParaRPr lang="ru-RU" sz="2400" b="1" dirty="0"/>
        </a:p>
      </dgm:t>
    </dgm:pt>
    <dgm:pt modelId="{F221AB19-F28C-4FF1-9EAB-6FF6AB82697A}" type="parTrans" cxnId="{2EE8E64C-5E16-4F5A-B076-6CF61250A74F}">
      <dgm:prSet/>
      <dgm:spPr/>
      <dgm:t>
        <a:bodyPr/>
        <a:lstStyle/>
        <a:p>
          <a:endParaRPr lang="ru-RU"/>
        </a:p>
      </dgm:t>
    </dgm:pt>
    <dgm:pt modelId="{5C66E6C3-D80E-41B8-999F-ADC241E75738}" type="sibTrans" cxnId="{2EE8E64C-5E16-4F5A-B076-6CF61250A74F}">
      <dgm:prSet/>
      <dgm:spPr/>
      <dgm:t>
        <a:bodyPr/>
        <a:lstStyle/>
        <a:p>
          <a:endParaRPr lang="ru-RU"/>
        </a:p>
      </dgm:t>
    </dgm:pt>
    <dgm:pt modelId="{D4C2336E-06B1-4EDF-8E7A-C6CEB63CED97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№1 – 1балл</a:t>
          </a:r>
        </a:p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№2 – 1балл</a:t>
          </a:r>
        </a:p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№3 – 1балл</a:t>
          </a:r>
        </a:p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№4 – 2балла</a:t>
          </a:r>
        </a:p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№5 – 2балла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82E523CC-8501-44F9-9050-92B0BC39F01E}" type="sibTrans" cxnId="{0AC4D66F-4600-490C-B143-F9DDA19827BA}">
      <dgm:prSet/>
      <dgm:spPr/>
      <dgm:t>
        <a:bodyPr/>
        <a:lstStyle/>
        <a:p>
          <a:endParaRPr lang="ru-RU"/>
        </a:p>
      </dgm:t>
    </dgm:pt>
    <dgm:pt modelId="{F31305B8-B942-4783-BD25-DC837386EF58}" type="parTrans" cxnId="{0AC4D66F-4600-490C-B143-F9DDA19827BA}">
      <dgm:prSet/>
      <dgm:spPr/>
      <dgm:t>
        <a:bodyPr/>
        <a:lstStyle/>
        <a:p>
          <a:endParaRPr lang="ru-RU"/>
        </a:p>
      </dgm:t>
    </dgm:pt>
    <dgm:pt modelId="{77777642-364A-4E61-B372-8AF4766FFF71}" type="pres">
      <dgm:prSet presAssocID="{AD8BABAB-0F18-4880-BA84-F35CD99181B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43185957-DDFB-42D2-B68B-B5E6AC1A4987}" type="pres">
      <dgm:prSet presAssocID="{D4C2336E-06B1-4EDF-8E7A-C6CEB63CED97}" presName="composite" presStyleCnt="0"/>
      <dgm:spPr/>
    </dgm:pt>
    <dgm:pt modelId="{A6C5A35F-8708-452A-8F56-CBA88CCEB060}" type="pres">
      <dgm:prSet presAssocID="{D4C2336E-06B1-4EDF-8E7A-C6CEB63CED97}" presName="LShape" presStyleLbl="alignNode1" presStyleIdx="0" presStyleCnt="5"/>
      <dgm:spPr>
        <a:solidFill>
          <a:srgbClr val="EC8014"/>
        </a:solidFill>
      </dgm:spPr>
    </dgm:pt>
    <dgm:pt modelId="{97590F8B-7F0B-4148-836B-FB048ED88071}" type="pres">
      <dgm:prSet presAssocID="{D4C2336E-06B1-4EDF-8E7A-C6CEB63CED97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E42AFE-B8EC-460A-8551-6BC3A40631C4}" type="pres">
      <dgm:prSet presAssocID="{D4C2336E-06B1-4EDF-8E7A-C6CEB63CED97}" presName="Triangle" presStyleLbl="alignNode1" presStyleIdx="1" presStyleCnt="5" custLinFactY="-2286" custLinFactNeighborX="48067" custLinFactNeighborY="-100000"/>
      <dgm:spPr>
        <a:solidFill>
          <a:srgbClr val="00B0F0"/>
        </a:solidFill>
      </dgm:spPr>
    </dgm:pt>
    <dgm:pt modelId="{81ACAB81-D5D7-40F1-A561-0B66DB39F015}" type="pres">
      <dgm:prSet presAssocID="{82E523CC-8501-44F9-9050-92B0BC39F01E}" presName="sibTrans" presStyleCnt="0"/>
      <dgm:spPr/>
    </dgm:pt>
    <dgm:pt modelId="{EBC5B085-B563-451D-B524-12054FF2ACA5}" type="pres">
      <dgm:prSet presAssocID="{82E523CC-8501-44F9-9050-92B0BC39F01E}" presName="space" presStyleCnt="0"/>
      <dgm:spPr/>
    </dgm:pt>
    <dgm:pt modelId="{F213DE06-9D55-4BC6-BC7E-3BE27E0544F9}" type="pres">
      <dgm:prSet presAssocID="{3C78857C-E938-4C59-B2A8-AF510FEA5F6A}" presName="composite" presStyleCnt="0"/>
      <dgm:spPr/>
    </dgm:pt>
    <dgm:pt modelId="{A0782CAC-C17A-46D6-A42E-9B7CC2FB0D81}" type="pres">
      <dgm:prSet presAssocID="{3C78857C-E938-4C59-B2A8-AF510FEA5F6A}" presName="LShape" presStyleLbl="alignNode1" presStyleIdx="2" presStyleCnt="5"/>
      <dgm:spPr>
        <a:solidFill>
          <a:srgbClr val="FFFF00"/>
        </a:solidFill>
      </dgm:spPr>
    </dgm:pt>
    <dgm:pt modelId="{FB81DA1F-A28A-428F-881D-5D509B119445}" type="pres">
      <dgm:prSet presAssocID="{3C78857C-E938-4C59-B2A8-AF510FEA5F6A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8AB057-CAAA-44A2-8C40-63DFEA837756}" type="pres">
      <dgm:prSet presAssocID="{3C78857C-E938-4C59-B2A8-AF510FEA5F6A}" presName="Triangle" presStyleLbl="alignNode1" presStyleIdx="3" presStyleCnt="5" custLinFactY="-2627" custLinFactNeighborX="24939" custLinFactNeighborY="-100000"/>
      <dgm:spPr>
        <a:solidFill>
          <a:srgbClr val="00B0F0"/>
        </a:solidFill>
      </dgm:spPr>
    </dgm:pt>
    <dgm:pt modelId="{DB0656BB-A932-43E9-85F2-869567A26B37}" type="pres">
      <dgm:prSet presAssocID="{23BC6D43-C7B0-4E36-9A59-AF7D1BE40E22}" presName="sibTrans" presStyleCnt="0"/>
      <dgm:spPr/>
    </dgm:pt>
    <dgm:pt modelId="{EEB41865-70ED-47DC-A0BE-85278E2F990A}" type="pres">
      <dgm:prSet presAssocID="{23BC6D43-C7B0-4E36-9A59-AF7D1BE40E22}" presName="space" presStyleCnt="0"/>
      <dgm:spPr/>
    </dgm:pt>
    <dgm:pt modelId="{57BFD071-75A4-4232-BBE4-B67FF5B8E634}" type="pres">
      <dgm:prSet presAssocID="{6AF90FDB-FB2C-4400-B668-EAD3E523852E}" presName="composite" presStyleCnt="0"/>
      <dgm:spPr/>
    </dgm:pt>
    <dgm:pt modelId="{D390562F-F67E-4E56-B2BE-037A96047962}" type="pres">
      <dgm:prSet presAssocID="{6AF90FDB-FB2C-4400-B668-EAD3E523852E}" presName="LShape" presStyleLbl="alignNode1" presStyleIdx="4" presStyleCnt="5"/>
      <dgm:spPr>
        <a:solidFill>
          <a:srgbClr val="00B050"/>
        </a:solidFill>
      </dgm:spPr>
    </dgm:pt>
    <dgm:pt modelId="{C7F63AAC-D0F7-4AF7-A4A3-EF7BA8130E96}" type="pres">
      <dgm:prSet presAssocID="{6AF90FDB-FB2C-4400-B668-EAD3E523852E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E8E64C-5E16-4F5A-B076-6CF61250A74F}" srcId="{AD8BABAB-0F18-4880-BA84-F35CD99181B7}" destId="{6AF90FDB-FB2C-4400-B668-EAD3E523852E}" srcOrd="2" destOrd="0" parTransId="{F221AB19-F28C-4FF1-9EAB-6FF6AB82697A}" sibTransId="{5C66E6C3-D80E-41B8-999F-ADC241E75738}"/>
    <dgm:cxn modelId="{0AC4D66F-4600-490C-B143-F9DDA19827BA}" srcId="{AD8BABAB-0F18-4880-BA84-F35CD99181B7}" destId="{D4C2336E-06B1-4EDF-8E7A-C6CEB63CED97}" srcOrd="0" destOrd="0" parTransId="{F31305B8-B942-4783-BD25-DC837386EF58}" sibTransId="{82E523CC-8501-44F9-9050-92B0BC39F01E}"/>
    <dgm:cxn modelId="{DB8E7383-D8FA-459E-9F57-F70FA31AEA82}" type="presOf" srcId="{3C78857C-E938-4C59-B2A8-AF510FEA5F6A}" destId="{FB81DA1F-A28A-428F-881D-5D509B119445}" srcOrd="0" destOrd="0" presId="urn:microsoft.com/office/officeart/2009/3/layout/StepUpProcess"/>
    <dgm:cxn modelId="{DDBAD8B8-6D98-47F2-9BEA-11B5CDD8723B}" type="presOf" srcId="{6AF90FDB-FB2C-4400-B668-EAD3E523852E}" destId="{C7F63AAC-D0F7-4AF7-A4A3-EF7BA8130E96}" srcOrd="0" destOrd="0" presId="urn:microsoft.com/office/officeart/2009/3/layout/StepUpProcess"/>
    <dgm:cxn modelId="{61026410-9C71-4153-B06C-5C981ADE85A8}" type="presOf" srcId="{D4C2336E-06B1-4EDF-8E7A-C6CEB63CED97}" destId="{97590F8B-7F0B-4148-836B-FB048ED88071}" srcOrd="0" destOrd="0" presId="urn:microsoft.com/office/officeart/2009/3/layout/StepUpProcess"/>
    <dgm:cxn modelId="{77C25BB9-83FA-42A8-9D08-207E3EAE15CF}" srcId="{AD8BABAB-0F18-4880-BA84-F35CD99181B7}" destId="{3C78857C-E938-4C59-B2A8-AF510FEA5F6A}" srcOrd="1" destOrd="0" parTransId="{AE5D03A3-93E6-4A18-927D-2AE316B2256C}" sibTransId="{23BC6D43-C7B0-4E36-9A59-AF7D1BE40E22}"/>
    <dgm:cxn modelId="{ADFDDA5F-238E-4030-BC1A-BDD5FCBF7A1E}" type="presOf" srcId="{AD8BABAB-0F18-4880-BA84-F35CD99181B7}" destId="{77777642-364A-4E61-B372-8AF4766FFF71}" srcOrd="0" destOrd="0" presId="urn:microsoft.com/office/officeart/2009/3/layout/StepUpProcess"/>
    <dgm:cxn modelId="{06C80B97-3F3A-4F2D-ADD0-8B918ABADA4B}" type="presParOf" srcId="{77777642-364A-4E61-B372-8AF4766FFF71}" destId="{43185957-DDFB-42D2-B68B-B5E6AC1A4987}" srcOrd="0" destOrd="0" presId="urn:microsoft.com/office/officeart/2009/3/layout/StepUpProcess"/>
    <dgm:cxn modelId="{D5FA1329-4ED6-4366-93B4-8522CEEFB4FD}" type="presParOf" srcId="{43185957-DDFB-42D2-B68B-B5E6AC1A4987}" destId="{A6C5A35F-8708-452A-8F56-CBA88CCEB060}" srcOrd="0" destOrd="0" presId="urn:microsoft.com/office/officeart/2009/3/layout/StepUpProcess"/>
    <dgm:cxn modelId="{B1FAFB9F-854B-41B6-BEFA-5C65403AE9B6}" type="presParOf" srcId="{43185957-DDFB-42D2-B68B-B5E6AC1A4987}" destId="{97590F8B-7F0B-4148-836B-FB048ED88071}" srcOrd="1" destOrd="0" presId="urn:microsoft.com/office/officeart/2009/3/layout/StepUpProcess"/>
    <dgm:cxn modelId="{8CA28EEA-FD5E-4988-8F79-7FE1AA574830}" type="presParOf" srcId="{43185957-DDFB-42D2-B68B-B5E6AC1A4987}" destId="{88E42AFE-B8EC-460A-8551-6BC3A40631C4}" srcOrd="2" destOrd="0" presId="urn:microsoft.com/office/officeart/2009/3/layout/StepUpProcess"/>
    <dgm:cxn modelId="{DCE4247E-5970-4A68-92FE-047EC91C09A3}" type="presParOf" srcId="{77777642-364A-4E61-B372-8AF4766FFF71}" destId="{81ACAB81-D5D7-40F1-A561-0B66DB39F015}" srcOrd="1" destOrd="0" presId="urn:microsoft.com/office/officeart/2009/3/layout/StepUpProcess"/>
    <dgm:cxn modelId="{C0F57C22-AAE3-4F75-A075-D291D2D1026C}" type="presParOf" srcId="{81ACAB81-D5D7-40F1-A561-0B66DB39F015}" destId="{EBC5B085-B563-451D-B524-12054FF2ACA5}" srcOrd="0" destOrd="0" presId="urn:microsoft.com/office/officeart/2009/3/layout/StepUpProcess"/>
    <dgm:cxn modelId="{64794120-1F04-4D7A-810F-D14F645077EE}" type="presParOf" srcId="{77777642-364A-4E61-B372-8AF4766FFF71}" destId="{F213DE06-9D55-4BC6-BC7E-3BE27E0544F9}" srcOrd="2" destOrd="0" presId="urn:microsoft.com/office/officeart/2009/3/layout/StepUpProcess"/>
    <dgm:cxn modelId="{99979D5A-C4EE-4448-8F27-A145C392C100}" type="presParOf" srcId="{F213DE06-9D55-4BC6-BC7E-3BE27E0544F9}" destId="{A0782CAC-C17A-46D6-A42E-9B7CC2FB0D81}" srcOrd="0" destOrd="0" presId="urn:microsoft.com/office/officeart/2009/3/layout/StepUpProcess"/>
    <dgm:cxn modelId="{A83809CE-EB4B-47ED-8A7F-FDA6CED0A4B3}" type="presParOf" srcId="{F213DE06-9D55-4BC6-BC7E-3BE27E0544F9}" destId="{FB81DA1F-A28A-428F-881D-5D509B119445}" srcOrd="1" destOrd="0" presId="urn:microsoft.com/office/officeart/2009/3/layout/StepUpProcess"/>
    <dgm:cxn modelId="{7F5013AA-AD84-4513-8435-30C2BE3283E7}" type="presParOf" srcId="{F213DE06-9D55-4BC6-BC7E-3BE27E0544F9}" destId="{D08AB057-CAAA-44A2-8C40-63DFEA837756}" srcOrd="2" destOrd="0" presId="urn:microsoft.com/office/officeart/2009/3/layout/StepUpProcess"/>
    <dgm:cxn modelId="{54DFB5C6-52A4-4100-ADC9-873C91FA0B50}" type="presParOf" srcId="{77777642-364A-4E61-B372-8AF4766FFF71}" destId="{DB0656BB-A932-43E9-85F2-869567A26B37}" srcOrd="3" destOrd="0" presId="urn:microsoft.com/office/officeart/2009/3/layout/StepUpProcess"/>
    <dgm:cxn modelId="{2A8B0780-AB65-4929-9DF8-BABB5635FF3D}" type="presParOf" srcId="{DB0656BB-A932-43E9-85F2-869567A26B37}" destId="{EEB41865-70ED-47DC-A0BE-85278E2F990A}" srcOrd="0" destOrd="0" presId="urn:microsoft.com/office/officeart/2009/3/layout/StepUpProcess"/>
    <dgm:cxn modelId="{F6FD7068-1205-48D7-9D0B-319EF624B553}" type="presParOf" srcId="{77777642-364A-4E61-B372-8AF4766FFF71}" destId="{57BFD071-75A4-4232-BBE4-B67FF5B8E634}" srcOrd="4" destOrd="0" presId="urn:microsoft.com/office/officeart/2009/3/layout/StepUpProcess"/>
    <dgm:cxn modelId="{CBE1DA71-D6F2-4FF9-93EF-62934D7B576D}" type="presParOf" srcId="{57BFD071-75A4-4232-BBE4-B67FF5B8E634}" destId="{D390562F-F67E-4E56-B2BE-037A96047962}" srcOrd="0" destOrd="0" presId="urn:microsoft.com/office/officeart/2009/3/layout/StepUpProcess"/>
    <dgm:cxn modelId="{3CFD6340-75A9-4BB7-BDE3-1D6666CBCDBF}" type="presParOf" srcId="{57BFD071-75A4-4232-BBE4-B67FF5B8E634}" destId="{C7F63AAC-D0F7-4AF7-A4A3-EF7BA8130E96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8BABAB-0F18-4880-BA84-F35CD99181B7}" type="doc">
      <dgm:prSet loTypeId="urn:microsoft.com/office/officeart/2009/3/layout/StepUpProcess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78857C-E938-4C59-B2A8-AF510FEA5F6A}">
      <dgm:prSet phldrT="[Текст]" custT="1"/>
      <dgm:spPr/>
      <dgm:t>
        <a:bodyPr/>
        <a:lstStyle/>
        <a:p>
          <a:r>
            <a:rPr lang="ru-RU" sz="2200" b="1" dirty="0" smtClean="0">
              <a:latin typeface="Times New Roman" pitchFamily="18" charset="0"/>
              <a:cs typeface="Times New Roman" pitchFamily="18" charset="0"/>
            </a:rPr>
            <a:t>№1 – 1 (2балла)</a:t>
          </a:r>
        </a:p>
        <a:p>
          <a:r>
            <a:rPr lang="ru-RU" sz="2200" b="1" dirty="0" smtClean="0">
              <a:latin typeface="Times New Roman" pitchFamily="18" charset="0"/>
              <a:cs typeface="Times New Roman" pitchFamily="18" charset="0"/>
            </a:rPr>
            <a:t>№2 – 30 (2балла)</a:t>
          </a:r>
        </a:p>
        <a:p>
          <a:r>
            <a:rPr lang="ru-RU" sz="2200" b="1" dirty="0" smtClean="0">
              <a:latin typeface="Times New Roman" pitchFamily="18" charset="0"/>
              <a:cs typeface="Times New Roman" pitchFamily="18" charset="0"/>
            </a:rPr>
            <a:t>№3 – 3 (2балла)</a:t>
          </a:r>
        </a:p>
        <a:p>
          <a:r>
            <a:rPr lang="ru-RU" sz="2200" b="1" dirty="0" smtClean="0">
              <a:latin typeface="Times New Roman" pitchFamily="18" charset="0"/>
              <a:cs typeface="Times New Roman" pitchFamily="18" charset="0"/>
            </a:rPr>
            <a:t>№4 – 4  (3балла)</a:t>
          </a:r>
        </a:p>
        <a:p>
          <a:r>
            <a:rPr lang="ru-RU" sz="2200" b="1" dirty="0" smtClean="0">
              <a:latin typeface="Times New Roman" pitchFamily="18" charset="0"/>
              <a:cs typeface="Times New Roman" pitchFamily="18" charset="0"/>
            </a:rPr>
            <a:t>№5 – 2  (3 балла)</a:t>
          </a:r>
          <a:endParaRPr lang="ru-RU" sz="2200" b="1" dirty="0"/>
        </a:p>
      </dgm:t>
    </dgm:pt>
    <dgm:pt modelId="{AE5D03A3-93E6-4A18-927D-2AE316B2256C}" type="parTrans" cxnId="{77C25BB9-83FA-42A8-9D08-207E3EAE15CF}">
      <dgm:prSet/>
      <dgm:spPr/>
      <dgm:t>
        <a:bodyPr/>
        <a:lstStyle/>
        <a:p>
          <a:endParaRPr lang="ru-RU"/>
        </a:p>
      </dgm:t>
    </dgm:pt>
    <dgm:pt modelId="{23BC6D43-C7B0-4E36-9A59-AF7D1BE40E22}" type="sibTrans" cxnId="{77C25BB9-83FA-42A8-9D08-207E3EAE15CF}">
      <dgm:prSet/>
      <dgm:spPr/>
      <dgm:t>
        <a:bodyPr/>
        <a:lstStyle/>
        <a:p>
          <a:endParaRPr lang="ru-RU"/>
        </a:p>
      </dgm:t>
    </dgm:pt>
    <dgm:pt modelId="{6AF90FDB-FB2C-4400-B668-EAD3E523852E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№1 – 1,2 (3балла)</a:t>
          </a:r>
        </a:p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№2 – 6  (3балла)</a:t>
          </a:r>
        </a:p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№3 – 2  (3балла)</a:t>
          </a:r>
        </a:p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№4 – 3  (4балла)</a:t>
          </a:r>
        </a:p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№5 – 4  (4балла)</a:t>
          </a:r>
          <a:endParaRPr lang="ru-RU" sz="2000" b="1" dirty="0"/>
        </a:p>
      </dgm:t>
    </dgm:pt>
    <dgm:pt modelId="{F221AB19-F28C-4FF1-9EAB-6FF6AB82697A}" type="parTrans" cxnId="{2EE8E64C-5E16-4F5A-B076-6CF61250A74F}">
      <dgm:prSet/>
      <dgm:spPr/>
      <dgm:t>
        <a:bodyPr/>
        <a:lstStyle/>
        <a:p>
          <a:endParaRPr lang="ru-RU"/>
        </a:p>
      </dgm:t>
    </dgm:pt>
    <dgm:pt modelId="{5C66E6C3-D80E-41B8-999F-ADC241E75738}" type="sibTrans" cxnId="{2EE8E64C-5E16-4F5A-B076-6CF61250A74F}">
      <dgm:prSet/>
      <dgm:spPr/>
      <dgm:t>
        <a:bodyPr/>
        <a:lstStyle/>
        <a:p>
          <a:endParaRPr lang="ru-RU"/>
        </a:p>
      </dgm:t>
    </dgm:pt>
    <dgm:pt modelId="{D4C2336E-06B1-4EDF-8E7A-C6CEB63CED97}">
      <dgm:prSet phldrT="[Текст]" custT="1"/>
      <dgm:spPr/>
      <dgm:t>
        <a:bodyPr/>
        <a:lstStyle/>
        <a:p>
          <a:r>
            <a:rPr lang="ru-RU" sz="2200" b="1" dirty="0" smtClean="0">
              <a:latin typeface="Times New Roman" pitchFamily="18" charset="0"/>
              <a:cs typeface="Times New Roman" pitchFamily="18" charset="0"/>
            </a:rPr>
            <a:t>№1 – 1 (1балл)</a:t>
          </a:r>
        </a:p>
        <a:p>
          <a:r>
            <a:rPr lang="ru-RU" sz="2200" b="1" dirty="0" smtClean="0">
              <a:latin typeface="Times New Roman" pitchFamily="18" charset="0"/>
              <a:cs typeface="Times New Roman" pitchFamily="18" charset="0"/>
            </a:rPr>
            <a:t>№2 – 12 (1балл)</a:t>
          </a:r>
        </a:p>
        <a:p>
          <a:r>
            <a:rPr lang="ru-RU" sz="2200" b="1" dirty="0" smtClean="0">
              <a:latin typeface="Times New Roman" pitchFamily="18" charset="0"/>
              <a:cs typeface="Times New Roman" pitchFamily="18" charset="0"/>
            </a:rPr>
            <a:t>№3 – 3  (1балл)</a:t>
          </a:r>
        </a:p>
        <a:p>
          <a:r>
            <a:rPr lang="ru-RU" sz="2200" b="1" dirty="0" smtClean="0">
              <a:latin typeface="Times New Roman" pitchFamily="18" charset="0"/>
              <a:cs typeface="Times New Roman" pitchFamily="18" charset="0"/>
            </a:rPr>
            <a:t>№4 – 3  (2балла)</a:t>
          </a:r>
        </a:p>
        <a:p>
          <a:r>
            <a:rPr lang="ru-RU" sz="2200" b="1" dirty="0" smtClean="0">
              <a:latin typeface="Times New Roman" pitchFamily="18" charset="0"/>
              <a:cs typeface="Times New Roman" pitchFamily="18" charset="0"/>
            </a:rPr>
            <a:t>№5 – 2  (2балла)</a:t>
          </a:r>
          <a:endParaRPr lang="ru-RU" sz="2200" b="1" dirty="0">
            <a:latin typeface="Times New Roman" pitchFamily="18" charset="0"/>
            <a:cs typeface="Times New Roman" pitchFamily="18" charset="0"/>
          </a:endParaRPr>
        </a:p>
      </dgm:t>
    </dgm:pt>
    <dgm:pt modelId="{82E523CC-8501-44F9-9050-92B0BC39F01E}" type="sibTrans" cxnId="{0AC4D66F-4600-490C-B143-F9DDA19827BA}">
      <dgm:prSet/>
      <dgm:spPr/>
      <dgm:t>
        <a:bodyPr/>
        <a:lstStyle/>
        <a:p>
          <a:endParaRPr lang="ru-RU"/>
        </a:p>
      </dgm:t>
    </dgm:pt>
    <dgm:pt modelId="{F31305B8-B942-4783-BD25-DC837386EF58}" type="parTrans" cxnId="{0AC4D66F-4600-490C-B143-F9DDA19827BA}">
      <dgm:prSet/>
      <dgm:spPr/>
      <dgm:t>
        <a:bodyPr/>
        <a:lstStyle/>
        <a:p>
          <a:endParaRPr lang="ru-RU"/>
        </a:p>
      </dgm:t>
    </dgm:pt>
    <dgm:pt modelId="{77777642-364A-4E61-B372-8AF4766FFF71}" type="pres">
      <dgm:prSet presAssocID="{AD8BABAB-0F18-4880-BA84-F35CD99181B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43185957-DDFB-42D2-B68B-B5E6AC1A4987}" type="pres">
      <dgm:prSet presAssocID="{D4C2336E-06B1-4EDF-8E7A-C6CEB63CED97}" presName="composite" presStyleCnt="0"/>
      <dgm:spPr/>
    </dgm:pt>
    <dgm:pt modelId="{A6C5A35F-8708-452A-8F56-CBA88CCEB060}" type="pres">
      <dgm:prSet presAssocID="{D4C2336E-06B1-4EDF-8E7A-C6CEB63CED97}" presName="LShape" presStyleLbl="alignNode1" presStyleIdx="0" presStyleCnt="5" custLinFactNeighborX="-4691" custLinFactNeighborY="-61509"/>
      <dgm:spPr>
        <a:solidFill>
          <a:srgbClr val="EC8014"/>
        </a:solidFill>
      </dgm:spPr>
    </dgm:pt>
    <dgm:pt modelId="{97590F8B-7F0B-4148-836B-FB048ED88071}" type="pres">
      <dgm:prSet presAssocID="{D4C2336E-06B1-4EDF-8E7A-C6CEB63CED97}" presName="ParentText" presStyleLbl="revTx" presStyleIdx="0" presStyleCnt="3" custScaleX="140345" custLinFactNeighborX="12244" custLinFactNeighborY="-4512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E42AFE-B8EC-460A-8551-6BC3A40631C4}" type="pres">
      <dgm:prSet presAssocID="{D4C2336E-06B1-4EDF-8E7A-C6CEB63CED97}" presName="Triangle" presStyleLbl="alignNode1" presStyleIdx="1" presStyleCnt="5" custLinFactY="-100000" custLinFactNeighborX="74883" custLinFactNeighborY="-175418"/>
      <dgm:spPr>
        <a:solidFill>
          <a:srgbClr val="00B0F0"/>
        </a:solidFill>
      </dgm:spPr>
    </dgm:pt>
    <dgm:pt modelId="{81ACAB81-D5D7-40F1-A561-0B66DB39F015}" type="pres">
      <dgm:prSet presAssocID="{82E523CC-8501-44F9-9050-92B0BC39F01E}" presName="sibTrans" presStyleCnt="0"/>
      <dgm:spPr/>
    </dgm:pt>
    <dgm:pt modelId="{EBC5B085-B563-451D-B524-12054FF2ACA5}" type="pres">
      <dgm:prSet presAssocID="{82E523CC-8501-44F9-9050-92B0BC39F01E}" presName="space" presStyleCnt="0"/>
      <dgm:spPr/>
    </dgm:pt>
    <dgm:pt modelId="{F213DE06-9D55-4BC6-BC7E-3BE27E0544F9}" type="pres">
      <dgm:prSet presAssocID="{3C78857C-E938-4C59-B2A8-AF510FEA5F6A}" presName="composite" presStyleCnt="0"/>
      <dgm:spPr/>
    </dgm:pt>
    <dgm:pt modelId="{A0782CAC-C17A-46D6-A42E-9B7CC2FB0D81}" type="pres">
      <dgm:prSet presAssocID="{3C78857C-E938-4C59-B2A8-AF510FEA5F6A}" presName="LShape" presStyleLbl="alignNode1" presStyleIdx="2" presStyleCnt="5" custLinFactNeighborX="-22841" custLinFactNeighborY="-40420"/>
      <dgm:spPr>
        <a:solidFill>
          <a:srgbClr val="FFFF00"/>
        </a:solidFill>
      </dgm:spPr>
    </dgm:pt>
    <dgm:pt modelId="{FB81DA1F-A28A-428F-881D-5D509B119445}" type="pres">
      <dgm:prSet presAssocID="{3C78857C-E938-4C59-B2A8-AF510FEA5F6A}" presName="ParentText" presStyleLbl="revTx" presStyleIdx="1" presStyleCnt="3" custScaleX="141165" custScaleY="110000" custLinFactNeighborX="-3323" custLinFactNeighborY="-241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8AB057-CAAA-44A2-8C40-63DFEA837756}" type="pres">
      <dgm:prSet presAssocID="{3C78857C-E938-4C59-B2A8-AF510FEA5F6A}" presName="Triangle" presStyleLbl="alignNode1" presStyleIdx="3" presStyleCnt="5" custLinFactY="-100000" custLinFactNeighborX="33956" custLinFactNeighborY="-101018"/>
      <dgm:spPr>
        <a:solidFill>
          <a:srgbClr val="00B0F0"/>
        </a:solidFill>
      </dgm:spPr>
    </dgm:pt>
    <dgm:pt modelId="{DB0656BB-A932-43E9-85F2-869567A26B37}" type="pres">
      <dgm:prSet presAssocID="{23BC6D43-C7B0-4E36-9A59-AF7D1BE40E22}" presName="sibTrans" presStyleCnt="0"/>
      <dgm:spPr/>
    </dgm:pt>
    <dgm:pt modelId="{EEB41865-70ED-47DC-A0BE-85278E2F990A}" type="pres">
      <dgm:prSet presAssocID="{23BC6D43-C7B0-4E36-9A59-AF7D1BE40E22}" presName="space" presStyleCnt="0"/>
      <dgm:spPr/>
    </dgm:pt>
    <dgm:pt modelId="{57BFD071-75A4-4232-BBE4-B67FF5B8E634}" type="pres">
      <dgm:prSet presAssocID="{6AF90FDB-FB2C-4400-B668-EAD3E523852E}" presName="composite" presStyleCnt="0"/>
      <dgm:spPr/>
    </dgm:pt>
    <dgm:pt modelId="{D390562F-F67E-4E56-B2BE-037A96047962}" type="pres">
      <dgm:prSet presAssocID="{6AF90FDB-FB2C-4400-B668-EAD3E523852E}" presName="LShape" presStyleLbl="alignNode1" presStyleIdx="4" presStyleCnt="5" custLinFactNeighborX="-26987" custLinFactNeighborY="-32117"/>
      <dgm:spPr>
        <a:solidFill>
          <a:srgbClr val="00B050"/>
        </a:solidFill>
      </dgm:spPr>
    </dgm:pt>
    <dgm:pt modelId="{C7F63AAC-D0F7-4AF7-A4A3-EF7BA8130E96}" type="pres">
      <dgm:prSet presAssocID="{6AF90FDB-FB2C-4400-B668-EAD3E523852E}" presName="ParentText" presStyleLbl="revTx" presStyleIdx="2" presStyleCnt="3" custScaleX="135726" custLinFactNeighborX="-10635" custLinFactNeighborY="-2751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E8E64C-5E16-4F5A-B076-6CF61250A74F}" srcId="{AD8BABAB-0F18-4880-BA84-F35CD99181B7}" destId="{6AF90FDB-FB2C-4400-B668-EAD3E523852E}" srcOrd="2" destOrd="0" parTransId="{F221AB19-F28C-4FF1-9EAB-6FF6AB82697A}" sibTransId="{5C66E6C3-D80E-41B8-999F-ADC241E75738}"/>
    <dgm:cxn modelId="{F5142121-2625-4BFF-818D-337541963D55}" type="presOf" srcId="{3C78857C-E938-4C59-B2A8-AF510FEA5F6A}" destId="{FB81DA1F-A28A-428F-881D-5D509B119445}" srcOrd="0" destOrd="0" presId="urn:microsoft.com/office/officeart/2009/3/layout/StepUpProcess"/>
    <dgm:cxn modelId="{0AC4D66F-4600-490C-B143-F9DDA19827BA}" srcId="{AD8BABAB-0F18-4880-BA84-F35CD99181B7}" destId="{D4C2336E-06B1-4EDF-8E7A-C6CEB63CED97}" srcOrd="0" destOrd="0" parTransId="{F31305B8-B942-4783-BD25-DC837386EF58}" sibTransId="{82E523CC-8501-44F9-9050-92B0BC39F01E}"/>
    <dgm:cxn modelId="{441BBEA2-2A06-4153-BBF2-8579A853C186}" type="presOf" srcId="{6AF90FDB-FB2C-4400-B668-EAD3E523852E}" destId="{C7F63AAC-D0F7-4AF7-A4A3-EF7BA8130E96}" srcOrd="0" destOrd="0" presId="urn:microsoft.com/office/officeart/2009/3/layout/StepUpProcess"/>
    <dgm:cxn modelId="{DCF724B0-B19D-4686-8921-CA213324E919}" type="presOf" srcId="{AD8BABAB-0F18-4880-BA84-F35CD99181B7}" destId="{77777642-364A-4E61-B372-8AF4766FFF71}" srcOrd="0" destOrd="0" presId="urn:microsoft.com/office/officeart/2009/3/layout/StepUpProcess"/>
    <dgm:cxn modelId="{77C25BB9-83FA-42A8-9D08-207E3EAE15CF}" srcId="{AD8BABAB-0F18-4880-BA84-F35CD99181B7}" destId="{3C78857C-E938-4C59-B2A8-AF510FEA5F6A}" srcOrd="1" destOrd="0" parTransId="{AE5D03A3-93E6-4A18-927D-2AE316B2256C}" sibTransId="{23BC6D43-C7B0-4E36-9A59-AF7D1BE40E22}"/>
    <dgm:cxn modelId="{AA12B9FD-9760-4CB0-A17D-73D352DF4C5D}" type="presOf" srcId="{D4C2336E-06B1-4EDF-8E7A-C6CEB63CED97}" destId="{97590F8B-7F0B-4148-836B-FB048ED88071}" srcOrd="0" destOrd="0" presId="urn:microsoft.com/office/officeart/2009/3/layout/StepUpProcess"/>
    <dgm:cxn modelId="{136D84D5-D3D5-499D-AE75-15C9F05943DD}" type="presParOf" srcId="{77777642-364A-4E61-B372-8AF4766FFF71}" destId="{43185957-DDFB-42D2-B68B-B5E6AC1A4987}" srcOrd="0" destOrd="0" presId="urn:microsoft.com/office/officeart/2009/3/layout/StepUpProcess"/>
    <dgm:cxn modelId="{DD5A3343-AF6C-4CDA-8A93-845FE4D4CD3A}" type="presParOf" srcId="{43185957-DDFB-42D2-B68B-B5E6AC1A4987}" destId="{A6C5A35F-8708-452A-8F56-CBA88CCEB060}" srcOrd="0" destOrd="0" presId="urn:microsoft.com/office/officeart/2009/3/layout/StepUpProcess"/>
    <dgm:cxn modelId="{68D88051-D292-4055-A710-8D81AD763587}" type="presParOf" srcId="{43185957-DDFB-42D2-B68B-B5E6AC1A4987}" destId="{97590F8B-7F0B-4148-836B-FB048ED88071}" srcOrd="1" destOrd="0" presId="urn:microsoft.com/office/officeart/2009/3/layout/StepUpProcess"/>
    <dgm:cxn modelId="{85297CD6-468A-45F0-B10E-1C78F03D49B6}" type="presParOf" srcId="{43185957-DDFB-42D2-B68B-B5E6AC1A4987}" destId="{88E42AFE-B8EC-460A-8551-6BC3A40631C4}" srcOrd="2" destOrd="0" presId="urn:microsoft.com/office/officeart/2009/3/layout/StepUpProcess"/>
    <dgm:cxn modelId="{E93829BB-3B2F-4044-ADE1-4632E37C72FD}" type="presParOf" srcId="{77777642-364A-4E61-B372-8AF4766FFF71}" destId="{81ACAB81-D5D7-40F1-A561-0B66DB39F015}" srcOrd="1" destOrd="0" presId="urn:microsoft.com/office/officeart/2009/3/layout/StepUpProcess"/>
    <dgm:cxn modelId="{0381AEB0-8E50-476C-BFE3-0AF480C11E53}" type="presParOf" srcId="{81ACAB81-D5D7-40F1-A561-0B66DB39F015}" destId="{EBC5B085-B563-451D-B524-12054FF2ACA5}" srcOrd="0" destOrd="0" presId="urn:microsoft.com/office/officeart/2009/3/layout/StepUpProcess"/>
    <dgm:cxn modelId="{7FC69F8F-8801-40C7-9B76-BF4AB48418B6}" type="presParOf" srcId="{77777642-364A-4E61-B372-8AF4766FFF71}" destId="{F213DE06-9D55-4BC6-BC7E-3BE27E0544F9}" srcOrd="2" destOrd="0" presId="urn:microsoft.com/office/officeart/2009/3/layout/StepUpProcess"/>
    <dgm:cxn modelId="{D61B234C-66E1-4F93-B19F-CADE9CF06B00}" type="presParOf" srcId="{F213DE06-9D55-4BC6-BC7E-3BE27E0544F9}" destId="{A0782CAC-C17A-46D6-A42E-9B7CC2FB0D81}" srcOrd="0" destOrd="0" presId="urn:microsoft.com/office/officeart/2009/3/layout/StepUpProcess"/>
    <dgm:cxn modelId="{1600734D-B677-4297-BAC9-AE380D8497DB}" type="presParOf" srcId="{F213DE06-9D55-4BC6-BC7E-3BE27E0544F9}" destId="{FB81DA1F-A28A-428F-881D-5D509B119445}" srcOrd="1" destOrd="0" presId="urn:microsoft.com/office/officeart/2009/3/layout/StepUpProcess"/>
    <dgm:cxn modelId="{E4ECFCF5-03D5-4FC9-A4F5-20858256A030}" type="presParOf" srcId="{F213DE06-9D55-4BC6-BC7E-3BE27E0544F9}" destId="{D08AB057-CAAA-44A2-8C40-63DFEA837756}" srcOrd="2" destOrd="0" presId="urn:microsoft.com/office/officeart/2009/3/layout/StepUpProcess"/>
    <dgm:cxn modelId="{4C3C501A-1622-4C33-B199-05417203EFA5}" type="presParOf" srcId="{77777642-364A-4E61-B372-8AF4766FFF71}" destId="{DB0656BB-A932-43E9-85F2-869567A26B37}" srcOrd="3" destOrd="0" presId="urn:microsoft.com/office/officeart/2009/3/layout/StepUpProcess"/>
    <dgm:cxn modelId="{FFB6A723-B778-47C3-A5FA-1F6DF7E94F52}" type="presParOf" srcId="{DB0656BB-A932-43E9-85F2-869567A26B37}" destId="{EEB41865-70ED-47DC-A0BE-85278E2F990A}" srcOrd="0" destOrd="0" presId="urn:microsoft.com/office/officeart/2009/3/layout/StepUpProcess"/>
    <dgm:cxn modelId="{9803B7AA-AD4F-4B0A-A7B2-0363E0FB8785}" type="presParOf" srcId="{77777642-364A-4E61-B372-8AF4766FFF71}" destId="{57BFD071-75A4-4232-BBE4-B67FF5B8E634}" srcOrd="4" destOrd="0" presId="urn:microsoft.com/office/officeart/2009/3/layout/StepUpProcess"/>
    <dgm:cxn modelId="{E05FA79E-A0F1-4ADA-85E8-697917FFBC24}" type="presParOf" srcId="{57BFD071-75A4-4232-BBE4-B67FF5B8E634}" destId="{D390562F-F67E-4E56-B2BE-037A96047962}" srcOrd="0" destOrd="0" presId="urn:microsoft.com/office/officeart/2009/3/layout/StepUpProcess"/>
    <dgm:cxn modelId="{3D442752-4FDC-4066-A3B0-F92CADDC218A}" type="presParOf" srcId="{57BFD071-75A4-4232-BBE4-B67FF5B8E634}" destId="{C7F63AAC-D0F7-4AF7-A4A3-EF7BA8130E96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C5A35F-8708-452A-8F56-CBA88CCEB060}">
      <dsp:nvSpPr>
        <dsp:cNvPr id="0" name=""/>
        <dsp:cNvSpPr/>
      </dsp:nvSpPr>
      <dsp:spPr>
        <a:xfrm rot="5400000">
          <a:off x="471817" y="1522196"/>
          <a:ext cx="1421084" cy="2364652"/>
        </a:xfrm>
        <a:prstGeom prst="corner">
          <a:avLst>
            <a:gd name="adj1" fmla="val 16120"/>
            <a:gd name="adj2" fmla="val 16110"/>
          </a:avLst>
        </a:prstGeom>
        <a:solidFill>
          <a:srgbClr val="EC8014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7590F8B-7F0B-4148-836B-FB048ED88071}">
      <dsp:nvSpPr>
        <dsp:cNvPr id="0" name=""/>
        <dsp:cNvSpPr/>
      </dsp:nvSpPr>
      <dsp:spPr>
        <a:xfrm>
          <a:off x="234603" y="2228718"/>
          <a:ext cx="2134821" cy="1871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№1 – 1балл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№2 – 1балл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№3 – 1балл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№4 – 2балла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№5 – 2балла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4603" y="2228718"/>
        <a:ext cx="2134821" cy="1871296"/>
      </dsp:txXfrm>
    </dsp:sp>
    <dsp:sp modelId="{88E42AFE-B8EC-460A-8551-6BC3A40631C4}">
      <dsp:nvSpPr>
        <dsp:cNvPr id="0" name=""/>
        <dsp:cNvSpPr/>
      </dsp:nvSpPr>
      <dsp:spPr>
        <a:xfrm>
          <a:off x="2160240" y="936104"/>
          <a:ext cx="402796" cy="402796"/>
        </a:xfrm>
        <a:prstGeom prst="triangle">
          <a:avLst>
            <a:gd name="adj" fmla="val 100000"/>
          </a:avLst>
        </a:prstGeom>
        <a:solidFill>
          <a:srgbClr val="00B0F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0782CAC-C17A-46D6-A42E-9B7CC2FB0D81}">
      <dsp:nvSpPr>
        <dsp:cNvPr id="0" name=""/>
        <dsp:cNvSpPr/>
      </dsp:nvSpPr>
      <dsp:spPr>
        <a:xfrm rot="5400000">
          <a:off x="3085256" y="875498"/>
          <a:ext cx="1421084" cy="2364652"/>
        </a:xfrm>
        <a:prstGeom prst="corner">
          <a:avLst>
            <a:gd name="adj1" fmla="val 16120"/>
            <a:gd name="adj2" fmla="val 16110"/>
          </a:avLst>
        </a:prstGeom>
        <a:solidFill>
          <a:srgbClr val="FFFF0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B81DA1F-A28A-428F-881D-5D509B119445}">
      <dsp:nvSpPr>
        <dsp:cNvPr id="0" name=""/>
        <dsp:cNvSpPr/>
      </dsp:nvSpPr>
      <dsp:spPr>
        <a:xfrm>
          <a:off x="2848042" y="1582020"/>
          <a:ext cx="2134821" cy="1871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№1 – 2балла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№2 – 2балла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№3 – 2балла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№4 – 3балла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№5 – 3 балла</a:t>
          </a:r>
          <a:endParaRPr lang="ru-RU" sz="2400" b="1" kern="1200" dirty="0"/>
        </a:p>
      </dsp:txBody>
      <dsp:txXfrm>
        <a:off x="2848042" y="1582020"/>
        <a:ext cx="2134821" cy="1871296"/>
      </dsp:txXfrm>
    </dsp:sp>
    <dsp:sp modelId="{D08AB057-CAAA-44A2-8C40-63DFEA837756}">
      <dsp:nvSpPr>
        <dsp:cNvPr id="0" name=""/>
        <dsp:cNvSpPr/>
      </dsp:nvSpPr>
      <dsp:spPr>
        <a:xfrm>
          <a:off x="4680520" y="288032"/>
          <a:ext cx="402796" cy="402796"/>
        </a:xfrm>
        <a:prstGeom prst="triangle">
          <a:avLst>
            <a:gd name="adj" fmla="val 100000"/>
          </a:avLst>
        </a:prstGeom>
        <a:solidFill>
          <a:srgbClr val="00B0F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390562F-F67E-4E56-B2BE-037A96047962}">
      <dsp:nvSpPr>
        <dsp:cNvPr id="0" name=""/>
        <dsp:cNvSpPr/>
      </dsp:nvSpPr>
      <dsp:spPr>
        <a:xfrm rot="5400000">
          <a:off x="5698695" y="228800"/>
          <a:ext cx="1421084" cy="2364652"/>
        </a:xfrm>
        <a:prstGeom prst="corner">
          <a:avLst>
            <a:gd name="adj1" fmla="val 16120"/>
            <a:gd name="adj2" fmla="val 16110"/>
          </a:avLst>
        </a:prstGeom>
        <a:solidFill>
          <a:srgbClr val="00B05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7F63AAC-D0F7-4AF7-A4A3-EF7BA8130E96}">
      <dsp:nvSpPr>
        <dsp:cNvPr id="0" name=""/>
        <dsp:cNvSpPr/>
      </dsp:nvSpPr>
      <dsp:spPr>
        <a:xfrm>
          <a:off x="5461480" y="935322"/>
          <a:ext cx="2134821" cy="18712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№1 – 3балла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№2 – 3балла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№3 – 3балла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№4 – 4балла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№5 – 4балла</a:t>
          </a:r>
          <a:endParaRPr lang="ru-RU" sz="2400" b="1" kern="1200" dirty="0"/>
        </a:p>
      </dsp:txBody>
      <dsp:txXfrm>
        <a:off x="5461480" y="935322"/>
        <a:ext cx="2134821" cy="187129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C5A35F-8708-452A-8F56-CBA88CCEB060}">
      <dsp:nvSpPr>
        <dsp:cNvPr id="0" name=""/>
        <dsp:cNvSpPr/>
      </dsp:nvSpPr>
      <dsp:spPr>
        <a:xfrm rot="5400000">
          <a:off x="457538" y="766583"/>
          <a:ext cx="1161302" cy="1932381"/>
        </a:xfrm>
        <a:prstGeom prst="corner">
          <a:avLst>
            <a:gd name="adj1" fmla="val 16120"/>
            <a:gd name="adj2" fmla="val 16110"/>
          </a:avLst>
        </a:prstGeom>
        <a:solidFill>
          <a:srgbClr val="EC8014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7590F8B-7F0B-4148-836B-FB048ED88071}">
      <dsp:nvSpPr>
        <dsp:cNvPr id="0" name=""/>
        <dsp:cNvSpPr/>
      </dsp:nvSpPr>
      <dsp:spPr>
        <a:xfrm>
          <a:off x="216018" y="1368151"/>
          <a:ext cx="2448409" cy="1529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Times New Roman" pitchFamily="18" charset="0"/>
              <a:cs typeface="Times New Roman" pitchFamily="18" charset="0"/>
            </a:rPr>
            <a:t>№1 – 1 (1балл)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Times New Roman" pitchFamily="18" charset="0"/>
              <a:cs typeface="Times New Roman" pitchFamily="18" charset="0"/>
            </a:rPr>
            <a:t>№2 – 12 (1балл)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Times New Roman" pitchFamily="18" charset="0"/>
              <a:cs typeface="Times New Roman" pitchFamily="18" charset="0"/>
            </a:rPr>
            <a:t>№3 – 3  (1балл)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Times New Roman" pitchFamily="18" charset="0"/>
              <a:cs typeface="Times New Roman" pitchFamily="18" charset="0"/>
            </a:rPr>
            <a:t>№4 – 3  (2балла)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Times New Roman" pitchFamily="18" charset="0"/>
              <a:cs typeface="Times New Roman" pitchFamily="18" charset="0"/>
            </a:rPr>
            <a:t>№5 – 2  (2балла)</a:t>
          </a:r>
          <a:endParaRPr lang="ru-RU" sz="2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6018" y="1368151"/>
        <a:ext cx="2448409" cy="1529213"/>
      </dsp:txXfrm>
    </dsp:sp>
    <dsp:sp modelId="{88E42AFE-B8EC-460A-8551-6BC3A40631C4}">
      <dsp:nvSpPr>
        <dsp:cNvPr id="0" name=""/>
        <dsp:cNvSpPr/>
      </dsp:nvSpPr>
      <dsp:spPr>
        <a:xfrm>
          <a:off x="2016225" y="432050"/>
          <a:ext cx="329163" cy="329163"/>
        </a:xfrm>
        <a:prstGeom prst="triangle">
          <a:avLst>
            <a:gd name="adj" fmla="val 100000"/>
          </a:avLst>
        </a:prstGeom>
        <a:solidFill>
          <a:srgbClr val="00B0F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0782CAC-C17A-46D6-A42E-9B7CC2FB0D81}">
      <dsp:nvSpPr>
        <dsp:cNvPr id="0" name=""/>
        <dsp:cNvSpPr/>
      </dsp:nvSpPr>
      <dsp:spPr>
        <a:xfrm rot="5400000">
          <a:off x="2761807" y="406551"/>
          <a:ext cx="1161302" cy="1932381"/>
        </a:xfrm>
        <a:prstGeom prst="corner">
          <a:avLst>
            <a:gd name="adj1" fmla="val 16120"/>
            <a:gd name="adj2" fmla="val 16110"/>
          </a:avLst>
        </a:prstGeom>
        <a:solidFill>
          <a:srgbClr val="FFFF0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B81DA1F-A28A-428F-881D-5D509B119445}">
      <dsp:nvSpPr>
        <dsp:cNvPr id="0" name=""/>
        <dsp:cNvSpPr/>
      </dsp:nvSpPr>
      <dsp:spPr>
        <a:xfrm>
          <a:off x="2592285" y="1008116"/>
          <a:ext cx="2462715" cy="16821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Times New Roman" pitchFamily="18" charset="0"/>
              <a:cs typeface="Times New Roman" pitchFamily="18" charset="0"/>
            </a:rPr>
            <a:t>№1 – 1 (2балла)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Times New Roman" pitchFamily="18" charset="0"/>
              <a:cs typeface="Times New Roman" pitchFamily="18" charset="0"/>
            </a:rPr>
            <a:t>№2 – 30 (2балла)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Times New Roman" pitchFamily="18" charset="0"/>
              <a:cs typeface="Times New Roman" pitchFamily="18" charset="0"/>
            </a:rPr>
            <a:t>№3 – 3 (2балла)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Times New Roman" pitchFamily="18" charset="0"/>
              <a:cs typeface="Times New Roman" pitchFamily="18" charset="0"/>
            </a:rPr>
            <a:t>№4 – 4  (3балла)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Times New Roman" pitchFamily="18" charset="0"/>
              <a:cs typeface="Times New Roman" pitchFamily="18" charset="0"/>
            </a:rPr>
            <a:t>№5 – 2  (3 балла)</a:t>
          </a:r>
          <a:endParaRPr lang="ru-RU" sz="2200" b="1" kern="1200" dirty="0"/>
        </a:p>
      </dsp:txBody>
      <dsp:txXfrm>
        <a:off x="2592285" y="1008116"/>
        <a:ext cx="2462715" cy="1682135"/>
      </dsp:txXfrm>
    </dsp:sp>
    <dsp:sp modelId="{D08AB057-CAAA-44A2-8C40-63DFEA837756}">
      <dsp:nvSpPr>
        <dsp:cNvPr id="0" name=""/>
        <dsp:cNvSpPr/>
      </dsp:nvSpPr>
      <dsp:spPr>
        <a:xfrm>
          <a:off x="4536505" y="72008"/>
          <a:ext cx="329163" cy="329163"/>
        </a:xfrm>
        <a:prstGeom prst="triangle">
          <a:avLst>
            <a:gd name="adj" fmla="val 100000"/>
          </a:avLst>
        </a:prstGeom>
        <a:solidFill>
          <a:srgbClr val="00B0F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390562F-F67E-4E56-B2BE-037A96047962}">
      <dsp:nvSpPr>
        <dsp:cNvPr id="0" name=""/>
        <dsp:cNvSpPr/>
      </dsp:nvSpPr>
      <dsp:spPr>
        <a:xfrm rot="5400000">
          <a:off x="5282092" y="-25503"/>
          <a:ext cx="1161302" cy="1932381"/>
        </a:xfrm>
        <a:prstGeom prst="corner">
          <a:avLst>
            <a:gd name="adj1" fmla="val 16120"/>
            <a:gd name="adj2" fmla="val 16110"/>
          </a:avLst>
        </a:prstGeom>
        <a:solidFill>
          <a:srgbClr val="00B05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7F63AAC-D0F7-4AF7-A4A3-EF7BA8130E96}">
      <dsp:nvSpPr>
        <dsp:cNvPr id="0" name=""/>
        <dsp:cNvSpPr/>
      </dsp:nvSpPr>
      <dsp:spPr>
        <a:xfrm>
          <a:off x="5112567" y="504059"/>
          <a:ext cx="2367828" cy="1529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№1 – 1,2 (3балла)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№2 – 6  (3балла)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№3 – 2  (3балла)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№4 – 3  (4балла)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№5 – 4  (4балла)</a:t>
          </a:r>
          <a:endParaRPr lang="ru-RU" sz="2000" b="1" kern="1200" dirty="0"/>
        </a:p>
      </dsp:txBody>
      <dsp:txXfrm>
        <a:off x="5112567" y="504059"/>
        <a:ext cx="2367828" cy="15292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1DA10-FE82-40B3-8B09-9C222BC47B95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1BBF8-7D53-4160-84DC-43068EC4F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1DA10-FE82-40B3-8B09-9C222BC47B95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1BBF8-7D53-4160-84DC-43068EC4F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1DA10-FE82-40B3-8B09-9C222BC47B95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1BBF8-7D53-4160-84DC-43068EC4F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1DA10-FE82-40B3-8B09-9C222BC47B95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1BBF8-7D53-4160-84DC-43068EC4F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1DA10-FE82-40B3-8B09-9C222BC47B95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1BBF8-7D53-4160-84DC-43068EC4F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1DA10-FE82-40B3-8B09-9C222BC47B95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1BBF8-7D53-4160-84DC-43068EC4F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1DA10-FE82-40B3-8B09-9C222BC47B95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1BBF8-7D53-4160-84DC-43068EC4F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1DA10-FE82-40B3-8B09-9C222BC47B95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1BBF8-7D53-4160-84DC-43068EC4F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1DA10-FE82-40B3-8B09-9C222BC47B95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1BBF8-7D53-4160-84DC-43068EC4F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1DA10-FE82-40B3-8B09-9C222BC47B95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1BBF8-7D53-4160-84DC-43068EC4F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1DA10-FE82-40B3-8B09-9C222BC47B95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1BBF8-7D53-4160-84DC-43068EC4F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1DA10-FE82-40B3-8B09-9C222BC47B95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1BBF8-7D53-4160-84DC-43068EC4F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gif"/><Relationship Id="rId13" Type="http://schemas.openxmlformats.org/officeDocument/2006/relationships/image" Target="../media/image20.png"/><Relationship Id="rId3" Type="http://schemas.openxmlformats.org/officeDocument/2006/relationships/image" Target="../media/image10.gif"/><Relationship Id="rId7" Type="http://schemas.openxmlformats.org/officeDocument/2006/relationships/image" Target="../media/image14.gif"/><Relationship Id="rId12" Type="http://schemas.openxmlformats.org/officeDocument/2006/relationships/image" Target="../media/image19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13.gif"/><Relationship Id="rId11" Type="http://schemas.openxmlformats.org/officeDocument/2006/relationships/image" Target="../media/image18.gif"/><Relationship Id="rId5" Type="http://schemas.openxmlformats.org/officeDocument/2006/relationships/image" Target="../media/image12.gif"/><Relationship Id="rId10" Type="http://schemas.openxmlformats.org/officeDocument/2006/relationships/image" Target="../media/image17.gif"/><Relationship Id="rId4" Type="http://schemas.openxmlformats.org/officeDocument/2006/relationships/image" Target="../media/image11.jpeg"/><Relationship Id="rId9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F:\Рисунок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86000" y="2828836"/>
            <a:ext cx="61744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>
                <a:latin typeface="Monotype Corsiva" panose="03010101010201010101" pitchFamily="66" charset="0"/>
              </a:rPr>
              <a:t>« Так </a:t>
            </a:r>
            <a:r>
              <a:rPr lang="ru-RU" sz="3600" i="1" dirty="0">
                <a:latin typeface="Monotype Corsiva" panose="03010101010201010101" pitchFamily="66" charset="0"/>
              </a:rPr>
              <a:t>много в математике физики, как много в физике математики, и я уже перестаю находить разницу между этими науками» </a:t>
            </a:r>
            <a:r>
              <a:rPr lang="ru-RU" sz="3600" dirty="0">
                <a:latin typeface="Monotype Corsiva" panose="03010101010201010101" pitchFamily="66" charset="0"/>
              </a:rPr>
              <a:t>                                 </a:t>
            </a:r>
            <a:endParaRPr lang="ru-RU" sz="3600" dirty="0" smtClean="0">
              <a:latin typeface="Monotype Corsiva" panose="03010101010201010101" pitchFamily="66" charset="0"/>
            </a:endParaRPr>
          </a:p>
          <a:p>
            <a:r>
              <a:rPr lang="ru-RU" sz="3600" dirty="0">
                <a:latin typeface="Monotype Corsiva" panose="03010101010201010101" pitchFamily="66" charset="0"/>
              </a:rPr>
              <a:t> </a:t>
            </a:r>
            <a:r>
              <a:rPr lang="ru-RU" sz="3600" dirty="0" smtClean="0">
                <a:latin typeface="Monotype Corsiva" panose="03010101010201010101" pitchFamily="66" charset="0"/>
              </a:rPr>
              <a:t>                                  А</a:t>
            </a:r>
            <a:r>
              <a:rPr lang="ru-RU" sz="3600" dirty="0">
                <a:latin typeface="Monotype Corsiva" panose="03010101010201010101" pitchFamily="66" charset="0"/>
              </a:rPr>
              <a:t>. Эйнштейн </a:t>
            </a:r>
          </a:p>
        </p:txBody>
      </p:sp>
      <p:pic>
        <p:nvPicPr>
          <p:cNvPr id="6" name="Рисунок 5" descr="https://arhivurokov.ru/kopilka/up/html/2018/11/22/k_5bf64f74af3e2/487000_1.jpe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76673"/>
            <a:ext cx="3960440" cy="20882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42709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F:\Рисунок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008112"/>
          </a:xfrm>
        </p:spPr>
        <p:txBody>
          <a:bodyPr/>
          <a:lstStyle/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РАБОТА В ПАРАХ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26064725"/>
              </p:ext>
            </p:extLst>
          </p:nvPr>
        </p:nvGraphicFramePr>
        <p:xfrm>
          <a:off x="1475656" y="908720"/>
          <a:ext cx="7668344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47664" y="1700808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MAX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 баллов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1920" y="134076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MAX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12 баллов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44208" y="836712"/>
            <a:ext cx="2699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MAX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17 баллов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75656" y="5085184"/>
            <a:ext cx="221406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3бал- «3»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4-5бал – «4»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6-7 бал – «5»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39952" y="4293096"/>
            <a:ext cx="24224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6-7 бал – «3»</a:t>
            </a:r>
          </a:p>
          <a:p>
            <a:r>
              <a:rPr lang="ru-RU" sz="2400" b="1" dirty="0" smtClean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8-10 бал – «4»</a:t>
            </a:r>
          </a:p>
          <a:p>
            <a:r>
              <a:rPr lang="ru-RU" sz="2400" b="1" dirty="0" smtClean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11 – 12 бал – «5»</a:t>
            </a:r>
            <a:endParaRPr lang="ru-RU" sz="24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16216" y="3356992"/>
            <a:ext cx="2627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2700">
                  <a:solidFill>
                    <a:schemeClr val="tx1"/>
                  </a:solidFill>
                </a:ln>
                <a:solidFill>
                  <a:srgbClr val="00B050"/>
                </a:solidFill>
              </a:rPr>
              <a:t>6-8 бал – «3»</a:t>
            </a:r>
          </a:p>
          <a:p>
            <a:r>
              <a:rPr lang="ru-RU" sz="2400" b="1" dirty="0" smtClean="0">
                <a:ln w="12700">
                  <a:solidFill>
                    <a:schemeClr val="tx1"/>
                  </a:solidFill>
                </a:ln>
                <a:solidFill>
                  <a:srgbClr val="00B050"/>
                </a:solidFill>
              </a:rPr>
              <a:t>9-12 бал – «4»</a:t>
            </a:r>
          </a:p>
          <a:p>
            <a:r>
              <a:rPr lang="ru-RU" sz="2400" b="1" dirty="0" smtClean="0">
                <a:ln w="12700">
                  <a:solidFill>
                    <a:schemeClr val="tx1"/>
                  </a:solidFill>
                </a:ln>
                <a:solidFill>
                  <a:srgbClr val="00B050"/>
                </a:solidFill>
              </a:rPr>
              <a:t>13 – 17 бал – «5»</a:t>
            </a:r>
            <a:endParaRPr lang="ru-RU" sz="2400" b="1" dirty="0">
              <a:ln w="12700">
                <a:solidFill>
                  <a:schemeClr val="tx1"/>
                </a:solidFill>
              </a:ln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400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Заголовок 25"/>
          <p:cNvSpPr>
            <a:spLocks noGrp="1"/>
          </p:cNvSpPr>
          <p:nvPr>
            <p:ph type="title"/>
          </p:nvPr>
        </p:nvSpPr>
        <p:spPr>
          <a:xfrm>
            <a:off x="1435100" y="285750"/>
            <a:ext cx="7499350" cy="62865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		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		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7" name="Улыбающееся лицо 26"/>
          <p:cNvSpPr/>
          <p:nvPr/>
        </p:nvSpPr>
        <p:spPr>
          <a:xfrm>
            <a:off x="1403648" y="332656"/>
            <a:ext cx="2143125" cy="1928812"/>
          </a:xfrm>
          <a:prstGeom prst="smileyFace">
            <a:avLst>
              <a:gd name="adj" fmla="val 4653"/>
            </a:avLst>
          </a:prstGeom>
          <a:solidFill>
            <a:schemeClr val="bg1"/>
          </a:solidFill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Улыбающееся лицо 27"/>
          <p:cNvSpPr/>
          <p:nvPr/>
        </p:nvSpPr>
        <p:spPr>
          <a:xfrm>
            <a:off x="1714500" y="4643438"/>
            <a:ext cx="2143125" cy="1928812"/>
          </a:xfrm>
          <a:prstGeom prst="smileyFace">
            <a:avLst>
              <a:gd name="adj" fmla="val -4653"/>
            </a:avLst>
          </a:prstGeom>
          <a:ln w="57150">
            <a:solidFill>
              <a:srgbClr val="0070C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Улыбающееся лицо 28"/>
          <p:cNvSpPr/>
          <p:nvPr/>
        </p:nvSpPr>
        <p:spPr>
          <a:xfrm>
            <a:off x="1571625" y="2428875"/>
            <a:ext cx="2143125" cy="1928813"/>
          </a:xfrm>
          <a:prstGeom prst="smileyFace">
            <a:avLst>
              <a:gd name="adj" fmla="val 757"/>
            </a:avLst>
          </a:prstGeom>
          <a:ln w="57150">
            <a:solidFill>
              <a:srgbClr val="FFFF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4071938" y="1000125"/>
            <a:ext cx="21431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отлично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4357688" y="2928938"/>
            <a:ext cx="200818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хорошо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3929063" y="5286375"/>
            <a:ext cx="478631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удовлетворительно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2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70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770" decel="100000"/>
                                        <p:tgtEl>
                                          <p:spTgt spid="3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70" decel="100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770" decel="100000"/>
                                        <p:tgtEl>
                                          <p:spTgt spid="3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7" dur="77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9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70" decel="10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770" decel="100000"/>
                                        <p:tgtEl>
                                          <p:spTgt spid="3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 animBg="1"/>
      <p:bldP spid="28" grpId="0" animBg="1"/>
      <p:bldP spid="29" grpId="0" animBg="1"/>
      <p:bldP spid="30" grpId="0"/>
      <p:bldP spid="34" grpId="0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F:\Рисунок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91681" y="1412776"/>
            <a:ext cx="7200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Домашнее </a:t>
            </a:r>
            <a:r>
              <a:rPr lang="ru-RU" sz="3600" dirty="0" smtClean="0"/>
              <a:t>задание</a:t>
            </a:r>
            <a:endParaRPr lang="ru-RU" sz="3600" dirty="0" smtClean="0"/>
          </a:p>
          <a:p>
            <a:r>
              <a:rPr lang="ru-RU" sz="3600" dirty="0" smtClean="0"/>
              <a:t>1.Задание из сборника ОГЭ, вариант № 21 № 10;</a:t>
            </a:r>
          </a:p>
          <a:p>
            <a:r>
              <a:rPr lang="ru-RU" sz="3600" dirty="0" smtClean="0"/>
              <a:t>2.Творческое задание.</a:t>
            </a:r>
          </a:p>
          <a:p>
            <a:r>
              <a:rPr lang="ru-RU" sz="3600" dirty="0" smtClean="0"/>
              <a:t>«Как можно использовать параболоид?» Найти ответ на вопрос: «В чем заключался диалог между Архимедом и </a:t>
            </a:r>
            <a:r>
              <a:rPr lang="ru-RU" sz="3600" dirty="0" err="1" smtClean="0"/>
              <a:t>Гиероном</a:t>
            </a:r>
            <a:r>
              <a:rPr lang="ru-RU" sz="3600" dirty="0" smtClean="0"/>
              <a:t> по данному изобретению»</a:t>
            </a:r>
            <a:endParaRPr lang="ru-RU" sz="3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Рисунок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player.myshared.ru/6/566819/slides/slide_19.jpg"/>
          <p:cNvPicPr>
            <a:picLocks noChangeAspect="1" noChangeArrowheads="1"/>
          </p:cNvPicPr>
          <p:nvPr/>
        </p:nvPicPr>
        <p:blipFill>
          <a:blip r:embed="rId3" cstate="print"/>
          <a:srcRect l="7583" t="-1" b="10354"/>
          <a:stretch>
            <a:fillRect/>
          </a:stretch>
        </p:blipFill>
        <p:spPr bwMode="auto">
          <a:xfrm>
            <a:off x="1403648" y="332656"/>
            <a:ext cx="7740352" cy="6525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Рисунок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4624"/>
            <a:ext cx="9143999" cy="68133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419872" y="980728"/>
            <a:ext cx="5328592" cy="2593975"/>
          </a:xfrm>
        </p:spPr>
        <p:txBody>
          <a:bodyPr>
            <a:no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Линейная и квадратичная функции в задачах ОГЭ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 математике и физике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365104"/>
            <a:ext cx="2448272" cy="2128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6736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F:\Рисунок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https://xn--i1abbnckbmcl9fb.xn--p1ai/%D1%81%D1%82%D0%B0%D1%82%D1%8C%D0%B8/417517/full.h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717032"/>
            <a:ext cx="1400175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xn--i1abbnckbmcl9fb.xn--p1ai/%D1%81%D1%82%D0%B0%D1%82%D1%8C%D0%B8/417517/img1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2132856"/>
            <a:ext cx="1343025" cy="114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47664" y="1844824"/>
          <a:ext cx="7596336" cy="3249631"/>
        </p:xfrm>
        <a:graphic>
          <a:graphicData uri="http://schemas.openxmlformats.org/drawingml/2006/table">
            <a:tbl>
              <a:tblPr/>
              <a:tblGrid>
                <a:gridCol w="1728192"/>
                <a:gridCol w="1584176"/>
                <a:gridCol w="1800200"/>
                <a:gridCol w="1162577"/>
                <a:gridCol w="1321191"/>
              </a:tblGrid>
              <a:tr h="1628857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Линейная</a:t>
                      </a:r>
                    </a:p>
                    <a:p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 = </a:t>
                      </a:r>
                      <a:r>
                        <a:rPr lang="ru-RU" sz="14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кх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+</a:t>
                      </a: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к- угловой коэффициент</a:t>
                      </a:r>
                    </a:p>
                    <a:p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ордината точки пересечения графика с осью </a:t>
                      </a:r>
                      <a:r>
                        <a:rPr lang="en-US" sz="14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oY</a:t>
                      </a:r>
                      <a:endParaRPr lang="ru-RU" sz="14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S=</a:t>
                      </a:r>
                      <a:r>
                        <a:rPr lang="en-US" sz="16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vt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равномерное движение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</a:t>
                      </a:r>
                      <a:r>
                        <a:rPr lang="ru-RU" sz="1600" kern="1200" baseline="-25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+</a:t>
                      </a:r>
                      <a:r>
                        <a:rPr lang="en-US" sz="16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ru-RU" sz="16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равноперемен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6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ное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движение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Прямая</a:t>
                      </a: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35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Квадратичная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 = </a:t>
                      </a:r>
                      <a:r>
                        <a:rPr lang="ru-RU" sz="16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1600" kern="12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</a:t>
                      </a:r>
                      <a:r>
                        <a:rPr lang="ru-RU" sz="16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+с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а&gt;ветви вверх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а&lt;0 ветви вниз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х=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х</a:t>
                      </a:r>
                      <a:r>
                        <a:rPr lang="ru-RU" sz="1200" kern="1200" baseline="-25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 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</a:t>
                      </a:r>
                      <a:r>
                        <a:rPr lang="en-US" sz="1200" kern="1200" baseline="-25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+(</a:t>
                      </a:r>
                      <a:r>
                        <a:rPr lang="ru-RU" sz="12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/2)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ru-RU" sz="1200" kern="1200" baseline="30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равнопеременное движение</a:t>
                      </a:r>
                    </a:p>
                    <a:p>
                      <a:r>
                        <a:rPr lang="ru-RU" sz="12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&gt;0, равноускоренное движение</a:t>
                      </a:r>
                    </a:p>
                    <a:p>
                      <a:r>
                        <a:rPr lang="ru-RU" sz="12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&lt;0, равнозамедленное движение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Парабола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47664" y="908721"/>
          <a:ext cx="7596336" cy="864095"/>
        </p:xfrm>
        <a:graphic>
          <a:graphicData uri="http://schemas.openxmlformats.org/drawingml/2006/table">
            <a:tbl>
              <a:tblPr/>
              <a:tblGrid>
                <a:gridCol w="1749006"/>
                <a:gridCol w="1565957"/>
                <a:gridCol w="1761091"/>
                <a:gridCol w="1224136"/>
                <a:gridCol w="1296146"/>
              </a:tblGrid>
              <a:tr h="864095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Знаю</a:t>
                      </a:r>
                    </a:p>
                    <a:p>
                      <a:pPr marL="4572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по</a:t>
                      </a:r>
                    </a:p>
                    <a:p>
                      <a:pPr marL="4572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математике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Знаю 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по физике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График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Хочу узнать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Узнал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и научился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635896" y="404664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Таблица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4960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Рисунок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/>
          <a:lstStyle/>
          <a:p>
            <a:r>
              <a:rPr lang="ru-RU" b="1" dirty="0" smtClean="0"/>
              <a:t>Ключ 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62678885"/>
              </p:ext>
            </p:extLst>
          </p:nvPr>
        </p:nvGraphicFramePr>
        <p:xfrm>
          <a:off x="1979712" y="908720"/>
          <a:ext cx="6035824" cy="40675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7912"/>
                <a:gridCol w="3017912"/>
              </a:tblGrid>
              <a:tr h="562353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ВАРИАНТ 1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ВАРИАНТ 2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2353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    А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   Б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2353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2.    А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2.   В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2353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3.    Б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3.   В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2353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4.    Б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4.   В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2353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5.    А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5.   Б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39752" y="5157192"/>
            <a:ext cx="620554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5баллов  - «5»       менее 3 баллов -  «2»</a:t>
            </a:r>
          </a:p>
          <a:p>
            <a:r>
              <a:rPr lang="ru-RU" sz="2800" dirty="0" smtClean="0"/>
              <a:t>4 балла –  «4»</a:t>
            </a:r>
          </a:p>
          <a:p>
            <a:r>
              <a:rPr lang="ru-RU" sz="2800" dirty="0" smtClean="0"/>
              <a:t>3балла – «3»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22378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Рисунок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836712"/>
            <a:ext cx="7272808" cy="4319914"/>
          </a:xfrm>
        </p:spPr>
        <p:txBody>
          <a:bodyPr/>
          <a:lstStyle/>
          <a:p>
            <a:pPr algn="just"/>
            <a:r>
              <a:rPr lang="ru-RU" dirty="0" smtClean="0"/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Высота над землей подброшенного вверх мяча меняется по закону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)=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1,6+12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-5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b="1" i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h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высота в метрах,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время в секундах, прошедшее с момента броска. Сколько секунд мяч будет находиться на высоте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более 8 метров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теннисный-мяч-бросает-вверх-28263343.jpg"/>
          <p:cNvPicPr>
            <a:picLocks noChangeAspect="1"/>
          </p:cNvPicPr>
          <p:nvPr/>
        </p:nvPicPr>
        <p:blipFill>
          <a:blip r:embed="rId3" cstate="print"/>
          <a:srcRect r="8787"/>
          <a:stretch>
            <a:fillRect/>
          </a:stretch>
        </p:blipFill>
        <p:spPr>
          <a:xfrm>
            <a:off x="5724128" y="4005064"/>
            <a:ext cx="2916386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123728" y="332656"/>
            <a:ext cx="21579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Задача №1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625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Рисунок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764704"/>
            <a:ext cx="7596336" cy="2520280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рисунке представлен график зависимости модуля скорости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 времени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тела, движущегося прямолинейно. Какие участки графика соответствуют равномерному движению ? Найти перемещение на этих участках.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6869" t="17421" r="26096" b="31138"/>
          <a:stretch/>
        </p:blipFill>
        <p:spPr bwMode="auto">
          <a:xfrm>
            <a:off x="1547664" y="3284984"/>
            <a:ext cx="7596336" cy="3573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55776" y="4766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43808" y="188640"/>
            <a:ext cx="24482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Задача №2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0778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Рисунок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620000" cy="1143000"/>
          </a:xfrm>
        </p:spPr>
        <p:txBody>
          <a:bodyPr/>
          <a:lstStyle/>
          <a:p>
            <a:r>
              <a:rPr lang="ru-RU" b="1" i="1" dirty="0" smtClean="0"/>
              <a:t>Гимнастика для глаз</a:t>
            </a:r>
            <a:endParaRPr lang="ru-RU" b="1" i="1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28596" y="857232"/>
            <a:ext cx="7681664" cy="4857720"/>
          </a:xfrm>
        </p:spPr>
        <p:txBody>
          <a:bodyPr>
            <a:normAutofit/>
          </a:bodyPr>
          <a:lstStyle/>
          <a:p>
            <a:pPr marL="628650" indent="-514350">
              <a:buNone/>
            </a:pP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glaz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2060848"/>
            <a:ext cx="3500430" cy="21511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05987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black4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72000" cy="35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6" descr="black4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0"/>
            <a:ext cx="4787900" cy="35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7" descr="black4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00413"/>
            <a:ext cx="4572000" cy="355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8" descr="black4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3300413"/>
            <a:ext cx="4787900" cy="355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6" name="AutoShape 10"/>
          <p:cNvSpPr>
            <a:spLocks noChangeArrowheads="1"/>
          </p:cNvSpPr>
          <p:nvPr/>
        </p:nvSpPr>
        <p:spPr bwMode="auto">
          <a:xfrm rot="-2453948">
            <a:off x="2987675" y="1989138"/>
            <a:ext cx="3384550" cy="3314700"/>
          </a:xfrm>
          <a:prstGeom prst="star4">
            <a:avLst>
              <a:gd name="adj" fmla="val 11542"/>
            </a:avLst>
          </a:prstGeom>
          <a:gradFill rotWithShape="1">
            <a:gsLst>
              <a:gs pos="0">
                <a:srgbClr val="990099"/>
              </a:gs>
              <a:gs pos="100000">
                <a:srgbClr val="FF00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3276600" y="2060575"/>
            <a:ext cx="2736850" cy="2954338"/>
          </a:xfrm>
          <a:prstGeom prst="star4">
            <a:avLst>
              <a:gd name="adj" fmla="val 11542"/>
            </a:avLst>
          </a:prstGeom>
          <a:gradFill rotWithShape="1">
            <a:gsLst>
              <a:gs pos="0">
                <a:schemeClr val="accent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7" name="AutoShape 11"/>
          <p:cNvSpPr>
            <a:spLocks noChangeArrowheads="1"/>
          </p:cNvSpPr>
          <p:nvPr/>
        </p:nvSpPr>
        <p:spPr bwMode="auto">
          <a:xfrm rot="-1728264">
            <a:off x="6084888" y="765175"/>
            <a:ext cx="1795462" cy="1603375"/>
          </a:xfrm>
          <a:prstGeom prst="star5">
            <a:avLst/>
          </a:prstGeom>
          <a:gradFill rotWithShape="1">
            <a:gsLst>
              <a:gs pos="0">
                <a:schemeClr val="bg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9219" name="Picture 3" descr="05_moon_meteorit_alh-8100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620838" y="0"/>
            <a:ext cx="1404938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9" name="Picture 13" descr="05_moon_meteorit_alh-8100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324975" y="0"/>
            <a:ext cx="140493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1" name="AutoShape 15"/>
          <p:cNvSpPr>
            <a:spLocks noChangeArrowheads="1"/>
          </p:cNvSpPr>
          <p:nvPr/>
        </p:nvSpPr>
        <p:spPr bwMode="auto">
          <a:xfrm>
            <a:off x="1042988" y="4797425"/>
            <a:ext cx="936625" cy="863600"/>
          </a:xfrm>
          <a:prstGeom prst="star5">
            <a:avLst/>
          </a:prstGeom>
          <a:gradFill rotWithShape="1">
            <a:gsLst>
              <a:gs pos="0">
                <a:srgbClr val="6699FF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233" name="AutoShape 17"/>
          <p:cNvSpPr>
            <a:spLocks noChangeArrowheads="1"/>
          </p:cNvSpPr>
          <p:nvPr/>
        </p:nvSpPr>
        <p:spPr bwMode="auto">
          <a:xfrm>
            <a:off x="3635375" y="549275"/>
            <a:ext cx="1223963" cy="1079500"/>
          </a:xfrm>
          <a:prstGeom prst="star5">
            <a:avLst/>
          </a:prstGeom>
          <a:gradFill rotWithShape="1">
            <a:gsLst>
              <a:gs pos="0">
                <a:srgbClr val="FFFF66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234" name="AutoShape 18"/>
          <p:cNvSpPr>
            <a:spLocks noChangeArrowheads="1"/>
          </p:cNvSpPr>
          <p:nvPr/>
        </p:nvSpPr>
        <p:spPr bwMode="auto">
          <a:xfrm rot="-1624394">
            <a:off x="6283325" y="3414713"/>
            <a:ext cx="1731963" cy="1655762"/>
          </a:xfrm>
          <a:prstGeom prst="star5">
            <a:avLst/>
          </a:prstGeom>
          <a:gradFill rotWithShape="1">
            <a:gsLst>
              <a:gs pos="0">
                <a:srgbClr val="FF0066"/>
              </a:gs>
              <a:gs pos="100000">
                <a:srgbClr val="CC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235" name="AutoShape 19"/>
          <p:cNvSpPr>
            <a:spLocks noChangeArrowheads="1"/>
          </p:cNvSpPr>
          <p:nvPr/>
        </p:nvSpPr>
        <p:spPr bwMode="auto">
          <a:xfrm rot="-1624394">
            <a:off x="779463" y="1011238"/>
            <a:ext cx="1587500" cy="1511300"/>
          </a:xfrm>
          <a:prstGeom prst="star5">
            <a:avLst/>
          </a:prstGeom>
          <a:gradFill rotWithShape="1">
            <a:gsLst>
              <a:gs pos="0">
                <a:srgbClr val="990099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236" name="AutoShape 20"/>
          <p:cNvSpPr>
            <a:spLocks noChangeArrowheads="1"/>
          </p:cNvSpPr>
          <p:nvPr/>
        </p:nvSpPr>
        <p:spPr bwMode="auto">
          <a:xfrm rot="-1624394">
            <a:off x="3567113" y="4805363"/>
            <a:ext cx="1873250" cy="1736725"/>
          </a:xfrm>
          <a:prstGeom prst="star5">
            <a:avLst/>
          </a:prstGeom>
          <a:gradFill rotWithShape="1">
            <a:gsLst>
              <a:gs pos="0">
                <a:srgbClr val="33CC33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9237" name="Picture 21" descr="earth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775" y="4076700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8" name="Picture 22" descr="4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7900" y="3860800"/>
            <a:ext cx="7921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9" name="Picture 23" descr="mars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71775" y="2205038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40" name="Picture 24" descr="112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35825" y="3213100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41" name="Picture 25" descr="upiter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24075" y="708025"/>
            <a:ext cx="93503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42" name="Picture 26" descr="r4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-5400000">
            <a:off x="-33337" y="5857875"/>
            <a:ext cx="14287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45" name="Picture 29" descr="r4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5288" y="188913"/>
            <a:ext cx="14287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46" name="Picture 30" descr="r4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5400000">
            <a:off x="7888288" y="617538"/>
            <a:ext cx="14287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48" name="Picture 32" descr="r7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-2096382">
            <a:off x="4211638" y="1700213"/>
            <a:ext cx="165735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49" name="Picture 33" descr="56r2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-1371600" y="0"/>
            <a:ext cx="13716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50" name="Picture 3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принц.wav"/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96188" y="62372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2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2" dur="3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3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0"/>
                            </p:stCondLst>
                            <p:childTnLst>
                              <p:par>
                                <p:cTn id="27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0"/>
                            </p:stCondLst>
                            <p:childTnLst>
                              <p:par>
                                <p:cTn id="3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500"/>
                            </p:stCondLst>
                            <p:childTnLst>
                              <p:par>
                                <p:cTn id="39" presetID="10" presetClass="entr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8500"/>
                            </p:stCondLst>
                            <p:childTnLst>
                              <p:par>
                                <p:cTn id="43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9500"/>
                            </p:stCondLst>
                            <p:childTnLst>
                              <p:par>
                                <p:cTn id="47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3000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0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2500"/>
                            </p:stCondLst>
                            <p:childTnLst>
                              <p:par>
                                <p:cTn id="52" presetID="2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3000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0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500"/>
                            </p:stCondLst>
                            <p:childTnLst>
                              <p:par>
                                <p:cTn id="57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3000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0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8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9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9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0"/>
                            </p:stCondLst>
                            <p:childTnLst>
                              <p:par>
                                <p:cTn id="7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1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1500"/>
                            </p:stCondLst>
                            <p:childTnLst>
                              <p:par>
                                <p:cTn id="8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3000"/>
                            </p:stCondLst>
                            <p:childTnLst>
                              <p:par>
                                <p:cTn id="9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10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4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4500"/>
                            </p:stCondLst>
                            <p:childTnLst>
                              <p:par>
                                <p:cTn id="9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5500"/>
                            </p:stCondLst>
                            <p:childTnLst>
                              <p:par>
                                <p:cTn id="10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3333E-6 L 0.00035 -0.80532 " pathEditMode="relative" rAng="0" ptsTypes="AA">
                                      <p:cBhvr>
                                        <p:cTn id="106" dur="30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8500"/>
                            </p:stCondLst>
                            <p:childTnLst>
                              <p:par>
                                <p:cTn id="1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96296E-6 L 0.80382 -0.01018 " pathEditMode="relative" rAng="0" ptsTypes="AA">
                                      <p:cBhvr>
                                        <p:cTn id="115" dur="30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1500"/>
                            </p:stCondLst>
                            <p:childTnLst>
                              <p:par>
                                <p:cTn id="1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4" dur="3000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3000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44500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500"/>
                            </p:stCondLst>
                            <p:childTnLst>
                              <p:par>
                                <p:cTn id="1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" presetClass="path" presetSubtype="0" repeatCount="4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77 -0.01991 C 0.02951 0.0875 -0.01042 0.2169 -0.09566 0.26829 C -0.1809 0.32084 -0.28021 0.27384 -0.31649 0.16667 C -0.35295 0.05926 -0.31319 -0.06944 -0.2276 -0.12106 C -0.14236 -0.17245 -0.0434 -0.12731 -0.00677 -0.01991 Z " pathEditMode="relative" rAng="3942850" ptsTypes="fffff">
                                      <p:cBhvr>
                                        <p:cTn id="136" dur="3000" spd="-1000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" y="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7500"/>
                            </p:stCondLst>
                            <p:childTnLst>
                              <p:par>
                                <p:cTn id="1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8500"/>
                            </p:stCondLst>
                            <p:childTnLst>
                              <p:par>
                                <p:cTn id="1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595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60500"/>
                            </p:stCondLst>
                            <p:childTnLst>
                              <p:par>
                                <p:cTn id="15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30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30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63500"/>
                            </p:stCondLst>
                            <p:childTnLst>
                              <p:par>
                                <p:cTn id="155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66500"/>
                            </p:stCondLst>
                            <p:childTnLst>
                              <p:par>
                                <p:cTn id="15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44444E-6 L -0.13385 0.30463 " pathEditMode="relative" rAng="0" ptsTypes="AA">
                                      <p:cBhvr>
                                        <p:cTn id="160" dur="30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" y="152"/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2" dur="3000" fill="hold"/>
                                        <p:tgtEl>
                                          <p:spTgt spid="924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69500"/>
                            </p:stCondLst>
                            <p:childTnLst>
                              <p:par>
                                <p:cTn id="16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5" dur="2000" fill="hold"/>
                                        <p:tgtEl>
                                          <p:spTgt spid="92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71500"/>
                            </p:stCondLst>
                            <p:childTnLst>
                              <p:par>
                                <p:cTn id="16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72500"/>
                            </p:stCondLst>
                            <p:childTnLst>
                              <p:par>
                                <p:cTn id="17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10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10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10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73500"/>
                            </p:stCondLst>
                            <p:childTnLst>
                              <p:par>
                                <p:cTn id="18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5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74000"/>
                            </p:stCondLst>
                            <p:childTnLst>
                              <p:par>
                                <p:cTn id="18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2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50"/>
                </p:tgtEl>
              </p:cMediaNode>
            </p:audio>
          </p:childTnLst>
        </p:cTn>
      </p:par>
    </p:tnLst>
    <p:bldLst>
      <p:bldP spid="9226" grpId="0" animBg="1"/>
      <p:bldP spid="9226" grpId="1" animBg="1"/>
      <p:bldP spid="9226" grpId="2" animBg="1"/>
      <p:bldP spid="9225" grpId="0" animBg="1"/>
      <p:bldP spid="9225" grpId="1" animBg="1"/>
      <p:bldP spid="9225" grpId="2" animBg="1"/>
      <p:bldP spid="9227" grpId="0" animBg="1"/>
      <p:bldP spid="9227" grpId="1" animBg="1"/>
      <p:bldP spid="9227" grpId="2" animBg="1"/>
      <p:bldP spid="9231" grpId="0" animBg="1"/>
      <p:bldP spid="9231" grpId="1" animBg="1"/>
      <p:bldP spid="9233" grpId="0" animBg="1"/>
      <p:bldP spid="9233" grpId="1" animBg="1"/>
      <p:bldP spid="9234" grpId="0" animBg="1"/>
      <p:bldP spid="9234" grpId="1" animBg="1"/>
      <p:bldP spid="9235" grpId="0" animBg="1"/>
      <p:bldP spid="9235" grpId="1" animBg="1"/>
      <p:bldP spid="9236" grpId="0" animBg="1"/>
      <p:bldP spid="923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F:\Рисунок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РАБОТА В ПАРАХ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815218580"/>
              </p:ext>
            </p:extLst>
          </p:nvPr>
        </p:nvGraphicFramePr>
        <p:xfrm>
          <a:off x="1547664" y="1412776"/>
          <a:ext cx="7596336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75656" y="2996952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MAX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 баллов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39952" y="2276872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MAX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12 баллов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88224" y="162880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MAX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17 баллов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036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548</Words>
  <Application>Microsoft Office PowerPoint</Application>
  <PresentationFormat>Экран (4:3)</PresentationFormat>
  <Paragraphs>109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Линейная и квадратичная функции в задачах ОГЭ по математике и физике</vt:lpstr>
      <vt:lpstr>Слайд 3</vt:lpstr>
      <vt:lpstr>Ключ </vt:lpstr>
      <vt:lpstr>Слайд 5</vt:lpstr>
      <vt:lpstr>Слайд 6</vt:lpstr>
      <vt:lpstr>Гимнастика для глаз</vt:lpstr>
      <vt:lpstr>Слайд 8</vt:lpstr>
      <vt:lpstr>РАБОТА В ПАРАХ</vt:lpstr>
      <vt:lpstr>РАБОТА В ПАРАХ</vt:lpstr>
      <vt:lpstr>                     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40</cp:revision>
  <dcterms:created xsi:type="dcterms:W3CDTF">2019-04-02T15:46:04Z</dcterms:created>
  <dcterms:modified xsi:type="dcterms:W3CDTF">2019-04-26T17:03:37Z</dcterms:modified>
</cp:coreProperties>
</file>