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78" r:id="rId5"/>
    <p:sldId id="275" r:id="rId6"/>
    <p:sldId id="274" r:id="rId7"/>
    <p:sldId id="257" r:id="rId8"/>
    <p:sldId id="273" r:id="rId9"/>
    <p:sldId id="258" r:id="rId10"/>
    <p:sldId id="300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81" r:id="rId25"/>
    <p:sldId id="30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CE4D2C8-9B66-4080-B3CF-0236A24AFF1D}">
          <p14:sldIdLst>
            <p14:sldId id="256"/>
            <p14:sldId id="276"/>
            <p14:sldId id="277"/>
            <p14:sldId id="278"/>
            <p14:sldId id="275"/>
            <p14:sldId id="274"/>
            <p14:sldId id="257"/>
            <p14:sldId id="273"/>
            <p14:sldId id="258"/>
            <p14:sldId id="300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81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05" autoAdjust="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137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55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0018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469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4143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2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388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62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5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9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32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89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38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098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02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41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B9186-1A50-46DE-9B94-0E172EDEEDBB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C2C958-8BFB-4138-8FB6-C97D365FE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14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92280" y="5216426"/>
            <a:ext cx="1478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Воспитатель: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Лойко</a:t>
            </a:r>
            <a:r>
              <a:rPr lang="ru-RU" dirty="0" smtClean="0">
                <a:solidFill>
                  <a:srgbClr val="FF0000"/>
                </a:solidFill>
              </a:rPr>
              <a:t> Е.В.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" y="290377"/>
            <a:ext cx="903548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/>
              <a:t>Проект «Мы такие разные»</a:t>
            </a:r>
          </a:p>
          <a:p>
            <a:pPr algn="ctr"/>
            <a:r>
              <a:rPr lang="ru-RU" sz="3200" dirty="0"/>
              <a:t>(Использование развивающей</a:t>
            </a:r>
          </a:p>
          <a:p>
            <a:pPr algn="ctr"/>
            <a:r>
              <a:rPr lang="ru-RU" sz="3200" dirty="0"/>
              <a:t> предметно-пространственной среды </a:t>
            </a:r>
          </a:p>
          <a:p>
            <a:pPr algn="ctr"/>
            <a:r>
              <a:rPr lang="ru-RU" sz="3200" dirty="0"/>
              <a:t>для формирования</a:t>
            </a:r>
          </a:p>
          <a:p>
            <a:pPr algn="ctr"/>
            <a:r>
              <a:rPr lang="ru-RU" sz="3200" dirty="0"/>
              <a:t>гендерной </a:t>
            </a:r>
          </a:p>
          <a:p>
            <a:pPr algn="ctr"/>
            <a:r>
              <a:rPr lang="ru-RU" sz="3200" dirty="0"/>
              <a:t>   идентичности дошкольников)</a:t>
            </a:r>
          </a:p>
        </p:txBody>
      </p:sp>
    </p:spTree>
    <p:extLst>
      <p:ext uri="{BB962C8B-B14F-4D97-AF65-F5344CB8AC3E}">
        <p14:creationId xmlns:p14="http://schemas.microsoft.com/office/powerpoint/2010/main" val="18411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0"/>
            <a:ext cx="6266657" cy="1930400"/>
          </a:xfrm>
        </p:spPr>
        <p:txBody>
          <a:bodyPr/>
          <a:lstStyle/>
          <a:p>
            <a:pPr algn="ctr"/>
            <a:r>
              <a:rPr lang="ru-RU" dirty="0" smtClean="0"/>
              <a:t>Уголок уединения </a:t>
            </a:r>
            <a:endParaRPr lang="ru-RU" dirty="0"/>
          </a:p>
        </p:txBody>
      </p:sp>
      <p:pic>
        <p:nvPicPr>
          <p:cNvPr id="1026" name="Picture 2" descr="C:\Users\Admin\Desktop\уголок уединения\image (3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19878"/>
            <a:ext cx="2952328" cy="554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86182" y="1285860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Это наш уголок уединения –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Здесь можно в тишине побыть.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Исчезнут все твои волнения,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О грусти и тревоге можно позабыть.</a:t>
            </a:r>
          </a:p>
        </p:txBody>
      </p:sp>
      <p:pic>
        <p:nvPicPr>
          <p:cNvPr id="5" name="Picture 4" descr="C:\Users\Admin\Desktop\уголок уединения\image (2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050917"/>
            <a:ext cx="2000264" cy="266701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91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ФОТО УГОЛКОВ\DSCN41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355199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4894" y="1124744"/>
            <a:ext cx="38377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Здесь зелёные ладошки,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Протянули к нам цветы,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Мы их дружно поливаем,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Посмотрите, хороши!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260648"/>
            <a:ext cx="3479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Уголок природы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730" y="1757698"/>
            <a:ext cx="3012385" cy="190220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9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ФОТО УГОЛКОВ\DSCN41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9417" y="3140968"/>
            <a:ext cx="4392488" cy="329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12474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Если не мы, то кто же,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Детям нашим поможет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Россию любить и знать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Как важно не опоздать…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60648"/>
            <a:ext cx="57823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       Патриотический уголок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50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411" y="1133455"/>
            <a:ext cx="5137368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Художником </a:t>
            </a:r>
            <a:r>
              <a:rPr lang="ru-RU" sz="2400" dirty="0">
                <a:solidFill>
                  <a:srgbClr val="FF0000"/>
                </a:solidFill>
              </a:rPr>
              <a:t>может быть я и не стану,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Но вот рисовать, я люблю!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Альбомы и ручки, мелки и тетради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Всё в этом центре я найду!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548680"/>
            <a:ext cx="6514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Центр художественного творчества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dmin\Desktop\Художеств. творчество\DSCN10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429000"/>
            <a:ext cx="4176464" cy="284101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фотки2\DSCN1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786058"/>
            <a:ext cx="3251101" cy="395462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16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dmin\Desktop\ФОТО УГОЛКОВ\DSCN41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55082"/>
            <a:ext cx="3240360" cy="243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6" y="1560850"/>
            <a:ext cx="34198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А это </a:t>
            </a:r>
            <a:r>
              <a:rPr lang="ru-RU" sz="2400" dirty="0" err="1"/>
              <a:t>книжкин</a:t>
            </a:r>
            <a:r>
              <a:rPr lang="ru-RU" sz="2400" dirty="0"/>
              <a:t> дом,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Здесь разные книжки на полках живут.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Детишкам желающим многое знать,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Могут о многом они рассказать!</a:t>
            </a:r>
            <a:br>
              <a:rPr lang="ru-RU" sz="2400" dirty="0"/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404664"/>
            <a:ext cx="3164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  Центр книги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Admin\Desktop\Развитие речии чтение\DSCN1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36" y="3737412"/>
            <a:ext cx="3232360" cy="290175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76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dmin\Desktop\ФОТО УГОЛКОВ\DSCN41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90005"/>
            <a:ext cx="2941243" cy="22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110751"/>
            <a:ext cx="3960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Вниманье, занавес, звонок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Я – театральный уголок.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Здесь можно в гнома превратиться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И в Бабку </a:t>
            </a:r>
            <a:r>
              <a:rPr lang="ru-RU" sz="2000" dirty="0" err="1">
                <a:solidFill>
                  <a:srgbClr val="FF0000"/>
                </a:solidFill>
              </a:rPr>
              <a:t>Ежку</a:t>
            </a:r>
            <a:r>
              <a:rPr lang="ru-RU" sz="2000" dirty="0">
                <a:solidFill>
                  <a:srgbClr val="FF0000"/>
                </a:solidFill>
              </a:rPr>
              <a:t> нарядиться.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260648"/>
            <a:ext cx="4143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Уголок театрализации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5" name="Picture 2" descr="C:\Users\Admin\Desktop\театральный\SAM_11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980728"/>
            <a:ext cx="2045298" cy="272706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dmin\Desktop\театральный\DSCN11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599" y="4293096"/>
            <a:ext cx="2653009" cy="202843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dmin\Desktop\ФОТО УГОЛКОВ\DSCN41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01451"/>
            <a:ext cx="3456384" cy="269674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1988840"/>
            <a:ext cx="3708920" cy="2352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И в группе куклы не скучают!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Там </a:t>
            </a:r>
            <a:r>
              <a:rPr lang="ru-RU" sz="2000" b="1" dirty="0">
                <a:solidFill>
                  <a:srgbClr val="FF0000"/>
                </a:solidFill>
              </a:rPr>
              <a:t>музыкальный уголок!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В нём дети громко так играют,- 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Трясется даже потолок!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620688"/>
            <a:ext cx="4360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Музыкальный центр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Admin\Desktop\музыкальный\DSCN11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565" y="4077072"/>
            <a:ext cx="3485315" cy="248540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2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01555" y="2480921"/>
            <a:ext cx="38164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Раз, два, три – сложу детали,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Чтоб они машиной стали.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Из конструктора такого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Что ни сделай – всё толково!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04664"/>
            <a:ext cx="55422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Центр конструирования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Admin\Desktop\уголки мини\DSCN09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83212"/>
            <a:ext cx="3600400" cy="418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1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Admin\Desktop\ФОТО УГОЛКОВ\DSCN41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324" y="3717032"/>
            <a:ext cx="1910233" cy="207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Admin\Desktop\ФОТО УГОЛКОВ\DSCN41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4115" y="1148248"/>
            <a:ext cx="2024039" cy="151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8" y="1158608"/>
            <a:ext cx="299548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В двигательном центре-мячики, скакалки. Есть ребристая доска-похожу на ней слегка!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43379" y="216550"/>
            <a:ext cx="3678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Центр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двигательной активности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7" name="Picture 2" descr="C:\Users\Admin\Desktop\Физкультура\DSCN10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474" y="4101551"/>
            <a:ext cx="2866675" cy="215025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98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052736"/>
            <a:ext cx="4104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</a:rPr>
              <a:t>Это всё – эксперименты –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Интересные моменты!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Всё, всё, всё хотим узнать!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Нужно всё зарисовать!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Как наш опыт получился,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Сколько времени он длился?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Удивляемся всему: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Как? Зачем? И почему?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3608" y="476672"/>
            <a:ext cx="6298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 Центр экспериментирования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Admin\Desktop\Эксперементирование\DSCN09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33283"/>
            <a:ext cx="2162172" cy="288257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dmin\Desktop\Эксперементирование\IMG_93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7094" y="4368252"/>
            <a:ext cx="2784969" cy="208872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1895304" cy="252707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5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964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/>
              <a:t>Цель проекта :</a:t>
            </a:r>
            <a:r>
              <a:rPr lang="ru-RU"/>
              <a:t> Создание условий для   воспитания детей разного пола, их гендерной социализации.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3" y="1628800"/>
            <a:ext cx="8568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/>
              <a:t>Задачи:</a:t>
            </a:r>
            <a:endParaRPr lang="ru-RU"/>
          </a:p>
          <a:p>
            <a:r>
              <a:rPr lang="ru-RU" u="sng"/>
              <a:t>Для воспитанников:</a:t>
            </a:r>
            <a:endParaRPr lang="ru-RU"/>
          </a:p>
          <a:p>
            <a:r>
              <a:rPr lang="ru-RU"/>
              <a:t>- Создание развивающей предметно-пространственной среды в группе с учетом интересов мальчиков и девочек;</a:t>
            </a:r>
          </a:p>
          <a:p>
            <a:r>
              <a:rPr lang="ru-RU"/>
              <a:t>- Закладывать основы будущих социальных и гендерных ролей, воспитывать положительное отношение к разным социальным гендерным ролям.</a:t>
            </a:r>
          </a:p>
          <a:p>
            <a:r>
              <a:rPr lang="ru-RU" u="sng"/>
              <a:t>Для педагогов:</a:t>
            </a:r>
            <a:endParaRPr lang="ru-RU"/>
          </a:p>
          <a:p>
            <a:r>
              <a:rPr lang="ru-RU"/>
              <a:t>- Повысить профессиональную компетентность педагогов в вопросах гендерного воспитания дошкольников.</a:t>
            </a:r>
          </a:p>
          <a:p>
            <a:r>
              <a:rPr lang="ru-RU" u="sng"/>
              <a:t>Для родителей:</a:t>
            </a:r>
            <a:endParaRPr lang="ru-RU"/>
          </a:p>
          <a:p>
            <a:r>
              <a:rPr lang="ru-RU"/>
              <a:t>- Повысить уровень компетенций и роли семьи в гендерном воспитании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407492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132856"/>
            <a:ext cx="366074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Мы сегодня в сад пришли,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В уголок дежурств зашли.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Посмотрели кто дежурит,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Для себя решили мы: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Кто цветы сейчас польёт,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Кто посуду соберёт,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Кто поможет на занятьях,</a:t>
            </a:r>
          </a:p>
          <a:p>
            <a:r>
              <a:rPr lang="ru-RU" sz="2400" dirty="0">
                <a:solidFill>
                  <a:srgbClr val="FF0000"/>
                </a:solidFill>
              </a:rPr>
              <a:t>Кто игрушки уберёт.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260648"/>
            <a:ext cx="3804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Уголок дежурства</a:t>
            </a:r>
            <a:endParaRPr lang="ru-RU" sz="3600" b="1" dirty="0">
              <a:solidFill>
                <a:srgbClr val="00B050"/>
              </a:solidFill>
            </a:endParaRPr>
          </a:p>
        </p:txBody>
      </p:sp>
      <p:pic>
        <p:nvPicPr>
          <p:cNvPr id="7170" name="Picture 2" descr="C:\Users\Admin\Desktop\уголки мини\DSCN1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2381634" cy="317515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уголки мини\DSCN10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6602" y="3656350"/>
            <a:ext cx="2630977" cy="256306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6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1067747"/>
            <a:ext cx="41670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solidFill>
                  <a:srgbClr val="FF0000"/>
                </a:solidFill>
              </a:rPr>
              <a:t>Будь всегда ты осторожен,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Взрослый </a:t>
            </a:r>
            <a:r>
              <a:rPr lang="ru-RU" sz="2400" dirty="0">
                <a:solidFill>
                  <a:srgbClr val="FF0000"/>
                </a:solidFill>
              </a:rPr>
              <a:t>ты совсем уже.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Если </a:t>
            </a:r>
            <a:r>
              <a:rPr lang="ru-RU" sz="2400" dirty="0">
                <a:solidFill>
                  <a:srgbClr val="FF0000"/>
                </a:solidFill>
              </a:rPr>
              <a:t>хочешь быть здоровым,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Знай </a:t>
            </a:r>
            <a:r>
              <a:rPr lang="ru-RU" sz="2400" dirty="0">
                <a:solidFill>
                  <a:srgbClr val="FF0000"/>
                </a:solidFill>
              </a:rPr>
              <a:t>и помни ОБЖ</a:t>
            </a:r>
            <a:r>
              <a:rPr lang="ru-RU" sz="2400" dirty="0" smtClean="0">
                <a:solidFill>
                  <a:srgbClr val="FF0000"/>
                </a:solidFill>
              </a:rPr>
              <a:t>!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1" y="332656"/>
            <a:ext cx="4005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Уголок безопасности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C:\Users\Admin\Desktop\обж\DSCN10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2232248" cy="243137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фотки2\DSCN11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601" y="116632"/>
            <a:ext cx="2547065" cy="210962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обж\DSCN10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9510" y="3177373"/>
            <a:ext cx="2693245" cy="233787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01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Admin\Desktop\ФОТО УГОЛКОВ\DSCN41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3240360" cy="243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828600" y="260648"/>
            <a:ext cx="6814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             Центр речевого развития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3860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Чтобы речь развивать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Нужно все нам буквы знать.</a:t>
            </a:r>
          </a:p>
        </p:txBody>
      </p:sp>
      <p:pic>
        <p:nvPicPr>
          <p:cNvPr id="5" name="Picture 3" descr="C:\Users\Admin\Desktop\Развитие речии чтение\DSCN10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849050"/>
            <a:ext cx="2880320" cy="188045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dmin\Desktop\Развитие речии чтение\DSCN09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492896"/>
            <a:ext cx="2716160" cy="279211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6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704" y="1124744"/>
            <a:ext cx="4608512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Математика - точна,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Математика - нужна!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Дети любят всё считать,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Нужно только понимать!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260648"/>
            <a:ext cx="5503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Центр математического развития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956055"/>
            <a:ext cx="3214731" cy="222866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221088"/>
            <a:ext cx="2783632" cy="208772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Admin\Desktop\Математика\DSCN11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01008"/>
            <a:ext cx="3222472" cy="208421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6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33992"/>
            <a:ext cx="6347713" cy="730712"/>
          </a:xfrm>
        </p:spPr>
        <p:txBody>
          <a:bodyPr/>
          <a:lstStyle/>
          <a:p>
            <a:r>
              <a:rPr lang="ru-RU" dirty="0" smtClean="0"/>
              <a:t>Центр народного творчества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210348"/>
            <a:ext cx="3768353" cy="3178022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" descr="https://ds02.infourok.ru/uploads/ex/0c8d/0007fbcc-3c477947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764704"/>
            <a:ext cx="3816424" cy="2863824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2136288" cy="321297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1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19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317" y="351413"/>
            <a:ext cx="89031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Ожидаемые результаты проекта</a:t>
            </a:r>
            <a:endParaRPr lang="ru-RU" dirty="0"/>
          </a:p>
          <a:p>
            <a:r>
              <a:rPr lang="ru-RU" u="sng" dirty="0"/>
              <a:t>У детей</a:t>
            </a:r>
            <a:endParaRPr lang="ru-RU" dirty="0"/>
          </a:p>
          <a:p>
            <a:r>
              <a:rPr lang="ru-RU" dirty="0"/>
              <a:t>- Определение гендерной позиции по отношению к окружающему миру и людям посредством игровой деятельности;</a:t>
            </a:r>
          </a:p>
          <a:p>
            <a:r>
              <a:rPr lang="ru-RU" dirty="0"/>
              <a:t>- Развитие ребенка как личности в социуме и семье, становление чувства мужественности (женственности);</a:t>
            </a:r>
          </a:p>
          <a:p>
            <a:r>
              <a:rPr lang="ru-RU" dirty="0"/>
              <a:t>- Желание отразить свои чувства в художественно-творческой (продуктивной) деятельности.</a:t>
            </a:r>
          </a:p>
          <a:p>
            <a:r>
              <a:rPr lang="ru-RU" u="sng" dirty="0"/>
              <a:t>У родителей</a:t>
            </a:r>
            <a:endParaRPr lang="ru-RU" dirty="0"/>
          </a:p>
          <a:p>
            <a:r>
              <a:rPr lang="ru-RU" dirty="0"/>
              <a:t>- Повышение уровня компетенций родителей в вопросах гендерного воспитания; проявление перехода из позиции партнёров в позицию активных участников образовательного процесса.</a:t>
            </a:r>
          </a:p>
          <a:p>
            <a:r>
              <a:rPr lang="ru-RU" u="sng" dirty="0"/>
              <a:t>У педагогов</a:t>
            </a:r>
            <a:endParaRPr lang="ru-RU" dirty="0"/>
          </a:p>
          <a:p>
            <a:r>
              <a:rPr lang="ru-RU" dirty="0"/>
              <a:t>- Разработка и введение в образовательный процесс комплекса методических материалов для воспитанников средней группы по гендерному воспитанию.</a:t>
            </a:r>
          </a:p>
          <a:p>
            <a:r>
              <a:rPr lang="ru-RU" dirty="0"/>
              <a:t>- Повышение профессиональной компетентности в вопросах гендерного воспитания.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1" y="3429000"/>
            <a:ext cx="8892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30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336699"/>
            <a:ext cx="88924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1 Этап. Организационный</a:t>
            </a:r>
            <a:endParaRPr lang="ru-RU" dirty="0"/>
          </a:p>
          <a:p>
            <a:pPr lvl="0"/>
            <a:r>
              <a:rPr lang="ru-RU" sz="1600" dirty="0"/>
              <a:t>Проведение анкетирования родителей на предмет выявления особенностей воспитания мальчиков и девочек в семье.</a:t>
            </a:r>
          </a:p>
          <a:p>
            <a:pPr lvl="0"/>
            <a:r>
              <a:rPr lang="ru-RU" sz="1600" dirty="0"/>
              <a:t>Проведение с детьми:</a:t>
            </a:r>
          </a:p>
          <a:p>
            <a:r>
              <a:rPr lang="ru-RU" sz="1600" dirty="0"/>
              <a:t>- педагогической диагностики с использованием методов беседы (детям предлагалось ответить на вопросы: -Ты кто – девочка или мальчик? – В какие игры играют девочки (мальчики)? – Когда ты вырастешь, будешь мамой или папой? – Кто в твоей семье самый сильный? – Кто в твоей семье самый красивый? и др.);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2571744"/>
            <a:ext cx="860444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/>
              <a:t>2 этап. Основной</a:t>
            </a:r>
            <a:endParaRPr lang="ru-RU" dirty="0"/>
          </a:p>
          <a:p>
            <a:r>
              <a:rPr lang="ru-RU" sz="1600" dirty="0"/>
              <a:t>По завершении обработки результатов первого этапа проекта, был определён алгоритм работы, как с детьми, так и с их родителями, а также с педагогами нашего детского сада.</a:t>
            </a:r>
          </a:p>
          <a:p>
            <a:r>
              <a:rPr lang="ru-RU" sz="1600" dirty="0"/>
              <a:t>В алгоритме работы </a:t>
            </a:r>
            <a:r>
              <a:rPr lang="ru-RU" sz="1600" u="sng" dirty="0"/>
              <a:t>с детьми</a:t>
            </a:r>
            <a:r>
              <a:rPr lang="ru-RU" sz="1600" dirty="0"/>
              <a:t> были отражены такие виды деятельности, как:</a:t>
            </a:r>
          </a:p>
          <a:p>
            <a:r>
              <a:rPr lang="ru-RU" sz="1600" dirty="0"/>
              <a:t>- беседы («В нашей группе много девочек и мальчиков», «Какие у нас девочки (мальчики)», «Кто я?» «Какой я?»);</a:t>
            </a:r>
          </a:p>
          <a:p>
            <a:pPr>
              <a:buFontTx/>
              <a:buChar char="-"/>
            </a:pPr>
            <a:r>
              <a:rPr lang="ru-RU" sz="1600" dirty="0" smtClean="0"/>
              <a:t>чтение </a:t>
            </a:r>
            <a:r>
              <a:rPr lang="ru-RU" sz="1600" dirty="0"/>
              <a:t>художественной литературы (А. </a:t>
            </a:r>
            <a:r>
              <a:rPr lang="ru-RU" sz="1600" dirty="0" err="1"/>
              <a:t>Барто</a:t>
            </a:r>
            <a:r>
              <a:rPr lang="ru-RU" sz="1600" dirty="0"/>
              <a:t> «</a:t>
            </a:r>
            <a:r>
              <a:rPr lang="ru-RU" sz="1600" dirty="0" err="1"/>
              <a:t>Вовка-добрая</a:t>
            </a:r>
            <a:r>
              <a:rPr lang="ru-RU" sz="1600" dirty="0"/>
              <a:t> душа», «</a:t>
            </a:r>
            <a:r>
              <a:rPr lang="ru-RU" sz="1600" dirty="0" err="1"/>
              <a:t>Любочка</a:t>
            </a:r>
            <a:r>
              <a:rPr lang="ru-RU" sz="1600" dirty="0"/>
              <a:t>», В. Осеева «Синие листья</a:t>
            </a:r>
            <a:r>
              <a:rPr lang="ru-RU" sz="1600" dirty="0" smtClean="0"/>
              <a:t>»);</a:t>
            </a:r>
          </a:p>
          <a:p>
            <a:r>
              <a:rPr lang="ru-RU" b="1" u="sng" dirty="0" smtClean="0"/>
              <a:t>3 этап. Итоговый</a:t>
            </a:r>
            <a:endParaRPr lang="ru-RU" dirty="0" smtClean="0"/>
          </a:p>
          <a:p>
            <a:r>
              <a:rPr lang="ru-RU" sz="1600" dirty="0" smtClean="0"/>
              <a:t>На третьем этапе были подведены итоги реализации проекта:</a:t>
            </a:r>
          </a:p>
          <a:p>
            <a:r>
              <a:rPr lang="ru-RU" sz="1600" dirty="0" smtClean="0"/>
              <a:t>Положительная динамика уровня компетенций родителей в вопросах </a:t>
            </a:r>
            <a:r>
              <a:rPr lang="ru-RU" sz="1600" dirty="0" err="1" smtClean="0"/>
              <a:t>гендерного</a:t>
            </a:r>
            <a:r>
              <a:rPr lang="ru-RU" sz="1600" dirty="0" smtClean="0"/>
              <a:t> воспитания дошкольников.</a:t>
            </a:r>
          </a:p>
          <a:p>
            <a:r>
              <a:rPr lang="ru-RU" sz="1600" dirty="0" smtClean="0"/>
              <a:t>Повышение активности родителей в рамках участия в образовательном процессе группы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03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Admin\Desktop\ФОТО УГОЛКОВ\DSCN41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7088" y="1412776"/>
            <a:ext cx="3455992" cy="259228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Admin\Desktop\ФОТО УГОЛКОВ\DSCN41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440" y="3717032"/>
            <a:ext cx="3490138" cy="26179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9532" y="116632"/>
            <a:ext cx="4176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Игровая зона для девочек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837962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Хороши у нас игрушки –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Куклы, мишки, погремушки.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Поиграем и потом,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Всё на место уберём!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0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Admin\Desktop\ФОТО УГОЛКОВ\DSCN41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54" y="3717032"/>
            <a:ext cx="3854146" cy="289093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Admin\Desktop\ФОТО УГОЛКОВ\DSCN41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6024"/>
            <a:ext cx="3891310" cy="291881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16632"/>
            <a:ext cx="5098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Игровая зона для мальчиков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075347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 вот любимое местечко,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Здесь время мчится, словно речка,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Тут быстро взрослым можно стать,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И профессии менять!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7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133" y="762229"/>
            <a:ext cx="44623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В салон красоты скорей поспешите,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Макияж и причёску здесь наведите.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Вы будете просто неотразимы,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Затем поспешите вы к нам в магазины.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88" y="210389"/>
            <a:ext cx="4925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«Парикмахерская»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Admin\Desktop\уголки мини\DSCN10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10389"/>
            <a:ext cx="4320480" cy="322147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уголки мини\DSCN1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26" y="3752972"/>
            <a:ext cx="3806133" cy="2854923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7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980728"/>
            <a:ext cx="46085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У нас в магазине, товара не счесть,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FF0000"/>
                </a:solidFill>
              </a:rPr>
              <a:t>Фрукты и овощи тоже в нём есть.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84544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«Магазин»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Users\Admin\Desktop\уголки мини\DSCN10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4544"/>
            <a:ext cx="3395117" cy="318739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уголки мини\DSCN10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220" y="3464426"/>
            <a:ext cx="3461916" cy="318795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84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580112" y="1412776"/>
            <a:ext cx="320081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FF0000"/>
                </a:solidFill>
              </a:rPr>
              <a:t>Здесь находится больница, 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если </a:t>
            </a:r>
            <a:r>
              <a:rPr lang="ru-RU" sz="2000" dirty="0">
                <a:solidFill>
                  <a:srgbClr val="FF0000"/>
                </a:solidFill>
              </a:rPr>
              <a:t>надо полечиться, 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приходите </a:t>
            </a:r>
            <a:r>
              <a:rPr lang="ru-RU" sz="2000" dirty="0">
                <a:solidFill>
                  <a:srgbClr val="FF0000"/>
                </a:solidFill>
              </a:rPr>
              <a:t>— доктор ждёт, 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</a:rPr>
              <a:t>он </a:t>
            </a:r>
            <a:r>
              <a:rPr lang="ru-RU" sz="2000" dirty="0">
                <a:solidFill>
                  <a:srgbClr val="FF0000"/>
                </a:solidFill>
              </a:rPr>
              <a:t>сейчас приём начнёт.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76672"/>
            <a:ext cx="3957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        « Больница»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Admin\Desktop\уголки мини\DSCN1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3545021" cy="265906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уголки мини\DSCN1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71842"/>
            <a:ext cx="3351898" cy="251420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66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615</TotalTime>
  <Words>582</Words>
  <Application>Microsoft Office PowerPoint</Application>
  <PresentationFormat>Экран (4:3)</PresentationFormat>
  <Paragraphs>111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Уголок уединения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Центр народного творчества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Nataliya</cp:lastModifiedBy>
  <cp:revision>83</cp:revision>
  <dcterms:created xsi:type="dcterms:W3CDTF">2015-01-24T08:28:06Z</dcterms:created>
  <dcterms:modified xsi:type="dcterms:W3CDTF">2019-05-05T11:06:25Z</dcterms:modified>
</cp:coreProperties>
</file>