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34" r:id="rId3"/>
    <p:sldId id="327" r:id="rId4"/>
    <p:sldId id="366" r:id="rId5"/>
    <p:sldId id="328" r:id="rId6"/>
    <p:sldId id="365" r:id="rId7"/>
    <p:sldId id="367" r:id="rId8"/>
    <p:sldId id="368" r:id="rId9"/>
    <p:sldId id="369" r:id="rId10"/>
    <p:sldId id="3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56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50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31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34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2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74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47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387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657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9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8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59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8055198" cy="5688631"/>
          </a:xfrm>
        </p:spPr>
        <p:txBody>
          <a:bodyPr>
            <a:noAutofit/>
          </a:bodyPr>
          <a:lstStyle/>
          <a:p>
            <a:pPr>
              <a:spcAft>
                <a:spcPts val="800"/>
              </a:spcAft>
            </a:pP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Семинар-практикум на тему «Здоровьесберегающие технологии в образовательном пространстве </a:t>
            </a:r>
            <a:r>
              <a:rPr lang="ru-RU" sz="4000" b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дошкольных групп»</a:t>
            </a:r>
            <a:endParaRPr lang="ru-RU" sz="40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941168"/>
            <a:ext cx="6048672" cy="1345332"/>
          </a:xfrm>
        </p:spPr>
        <p:txBody>
          <a:bodyPr>
            <a:normAutofit lnSpcReduction="10000"/>
          </a:bodyPr>
          <a:lstStyle/>
          <a:p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Подготовил: воспитатель структурного подразделения-дошкольные группы МБОУ  «Лицей № 17»  Мишукова М.Г.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096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267200" cy="2781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96069"/>
            <a:ext cx="4267200" cy="2438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17032"/>
            <a:ext cx="4267200" cy="26574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089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ea typeface="Calibri"/>
                <a:cs typeface="Times New Roman"/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482600" algn="just">
              <a:lnSpc>
                <a:spcPts val="1585"/>
              </a:lnSpc>
              <a:spcAft>
                <a:spcPts val="0"/>
              </a:spcAft>
              <a:tabLst>
                <a:tab pos="1119505" algn="l"/>
              </a:tabLs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82600" algn="just">
              <a:lnSpc>
                <a:spcPts val="1585"/>
              </a:lnSpc>
              <a:spcAft>
                <a:spcPts val="0"/>
              </a:spcAft>
              <a:tabLst>
                <a:tab pos="1119505" algn="l"/>
              </a:tabLst>
            </a:pPr>
            <a:endParaRPr lang="ru-RU" sz="28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139700"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1119505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Здоровьесбережение – это активность людей, направленная на улучшение и сохранение здоровья, а также согласованность и единство всех уровней жизнедеятельности человека.</a:t>
            </a:r>
          </a:p>
          <a:p>
            <a:pPr marL="482600" algn="just">
              <a:lnSpc>
                <a:spcPct val="150000"/>
              </a:lnSpc>
              <a:spcAft>
                <a:spcPts val="0"/>
              </a:spcAft>
              <a:tabLst>
                <a:tab pos="1119505" algn="l"/>
              </a:tabLst>
            </a:pPr>
            <a:endParaRPr lang="ru-RU" sz="28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482600" algn="just">
              <a:lnSpc>
                <a:spcPct val="150000"/>
              </a:lnSpc>
              <a:spcAft>
                <a:spcPts val="0"/>
              </a:spcAft>
              <a:tabLst>
                <a:tab pos="1119505" algn="l"/>
              </a:tabLst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77462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82600" indent="-1282700" algn="just">
              <a:lnSpc>
                <a:spcPts val="1585"/>
              </a:lnSpc>
              <a:spcAft>
                <a:spcPts val="0"/>
              </a:spcAft>
            </a:pPr>
            <a:r>
              <a:rPr lang="ru-RU" sz="3600" b="1" dirty="0">
                <a:latin typeface="Times New Roman"/>
                <a:ea typeface="Times New Roman"/>
              </a:rPr>
              <a:t/>
            </a:r>
            <a:br>
              <a:rPr lang="ru-RU" sz="3600" b="1" dirty="0">
                <a:latin typeface="Times New Roman"/>
                <a:ea typeface="Times New Roman"/>
              </a:rPr>
            </a:br>
            <a:endParaRPr lang="ru-RU" sz="3600" b="1" dirty="0" smtClean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Aft>
                <a:spcPts val="800"/>
              </a:spcAft>
              <a:buNone/>
            </a:pPr>
            <a:r>
              <a:rPr lang="ru-RU" sz="3400" dirty="0">
                <a:latin typeface="Times New Roman"/>
                <a:ea typeface="Calibri"/>
                <a:cs typeface="Times New Roman"/>
              </a:rPr>
              <a:t>	</a:t>
            </a:r>
            <a:r>
              <a:rPr lang="ru-RU" sz="3400" b="1" dirty="0">
                <a:latin typeface="Times New Roman"/>
                <a:ea typeface="Calibri"/>
                <a:cs typeface="Times New Roman"/>
              </a:rPr>
              <a:t>Технология (от греческих слов «techne» - искусство, умение и «logos» - учение, наука) - совокупность знаний и способов деятельности.</a:t>
            </a:r>
            <a:endParaRPr lang="ru-RU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Calibri"/>
              </a:rPr>
              <a:t>«Здоровьесберегающая 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Calibri"/>
              </a:rPr>
              <a:t>технология»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- </a:t>
            </a:r>
            <a:r>
              <a:rPr lang="ru-RU" b="1" dirty="0"/>
              <a:t>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316706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/>
              </a:rPr>
              <a:t>Цель </a:t>
            </a: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здоровьесберегающих образовательных технологий </a:t>
            </a:r>
            <a:endParaRPr lang="ru-RU" sz="3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обеспечить </a:t>
            </a:r>
            <a:r>
              <a:rPr lang="ru-RU" b="1" dirty="0"/>
              <a:t>дошкольнику возможность сохранения здоровья, сформировать у него необходимые знания, умения, навыки по здоровому образу жизни, научить использовать полученные знания в повседневной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Выделяются три группы 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здоровьесберегающих </a:t>
            </a:r>
            <a:r>
              <a:rPr lang="ru-RU" sz="3200" b="1" dirty="0">
                <a:solidFill>
                  <a:srgbClr val="002060"/>
                </a:solidFill>
              </a:rPr>
              <a:t>технологий: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Ø"/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технологии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сохранения и стимулирования здоровья, </a:t>
            </a:r>
            <a:endParaRPr lang="ru-RU" sz="2800" b="1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Ø"/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технологии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обучения здоровому образу жизни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,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Ø"/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коррекционные технологии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3054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Технологии сохранения и стимулирования здоровья: 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ритмопластика, динамические паузы, подвижные и спортивные игры, релаксация, гимнастика пальчиковая, гимнастика для глаз, гимнастика дыхательная, гимнастика бодрящая, гимнастика корригирующая, гимнастика ортопедическая, минутки вхождения в день и минутки шалости, кинезиологические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упражнения</a:t>
            </a:r>
            <a:endParaRPr lang="ru-RU" sz="28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9718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Технологии обучения здоровому образу жизни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физкультурное занятие, проблемно-игровые ситуации (игротерапия), коммуникативные игры, беседы из серии «Здоровье», самомассаж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7605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арттерапия, технологии музыкального воздействия, сказкотерапия, технологии воздействия цветом, технологии коррекции поведения, психогимнастика, фонетическая и логопедическая ритмика.</a:t>
            </a:r>
          </a:p>
        </p:txBody>
      </p:sp>
    </p:spTree>
    <p:extLst>
      <p:ext uri="{BB962C8B-B14F-4D97-AF65-F5344CB8AC3E}">
        <p14:creationId xmlns:p14="http://schemas.microsoft.com/office/powerpoint/2010/main" val="4145556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2325</TotalTime>
  <Words>205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Семинар-практикум на тему «Здоровьесберегающие технологии в образовательном пространстве дошкольных групп»</vt:lpstr>
      <vt:lpstr> </vt:lpstr>
      <vt:lpstr> </vt:lpstr>
      <vt:lpstr>«Здоровьесберегающая технология» </vt:lpstr>
      <vt:lpstr>Цель здоровьесберегающих образовательных технологий </vt:lpstr>
      <vt:lpstr>Выделяются три группы  здоровьесберегающих технологий: </vt:lpstr>
      <vt:lpstr> Технологии сохранения и стимулирования здоровья: </vt:lpstr>
      <vt:lpstr>Технологии обучения здоровому образу жизни</vt:lpstr>
      <vt:lpstr>Коррекционные технологии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 стандарт педагога</dc:title>
  <dc:creator>ольга</dc:creator>
  <cp:lastModifiedBy>RePack by Diakov</cp:lastModifiedBy>
  <cp:revision>247</cp:revision>
  <dcterms:created xsi:type="dcterms:W3CDTF">2014-03-23T11:32:39Z</dcterms:created>
  <dcterms:modified xsi:type="dcterms:W3CDTF">2019-05-05T13:35:15Z</dcterms:modified>
</cp:coreProperties>
</file>