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8"/>
  </p:notesMasterIdLst>
  <p:sldIdLst>
    <p:sldId id="256" r:id="rId2"/>
    <p:sldId id="271" r:id="rId3"/>
    <p:sldId id="258" r:id="rId4"/>
    <p:sldId id="269" r:id="rId5"/>
    <p:sldId id="266" r:id="rId6"/>
    <p:sldId id="268" r:id="rId7"/>
    <p:sldId id="267" r:id="rId8"/>
    <p:sldId id="295" r:id="rId9"/>
    <p:sldId id="294" r:id="rId10"/>
    <p:sldId id="292" r:id="rId11"/>
    <p:sldId id="274" r:id="rId12"/>
    <p:sldId id="293" r:id="rId13"/>
    <p:sldId id="275" r:id="rId14"/>
    <p:sldId id="297" r:id="rId15"/>
    <p:sldId id="276" r:id="rId16"/>
    <p:sldId id="277" r:id="rId17"/>
    <p:sldId id="279" r:id="rId18"/>
    <p:sldId id="283" r:id="rId19"/>
    <p:sldId id="280" r:id="rId20"/>
    <p:sldId id="296" r:id="rId21"/>
    <p:sldId id="282" r:id="rId22"/>
    <p:sldId id="286" r:id="rId23"/>
    <p:sldId id="287" r:id="rId24"/>
    <p:sldId id="288" r:id="rId25"/>
    <p:sldId id="289" r:id="rId26"/>
    <p:sldId id="29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40" autoAdjust="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1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Коридор</c:v>
                </c:pt>
              </c:strCache>
            </c:strRef>
          </c:tx>
          <c:marker>
            <c:symbol val="none"/>
          </c:marker>
          <c:cat>
            <c:strRef>
              <c:f>Лист1!$A$2:$A$6</c:f>
              <c:strCache>
                <c:ptCount val="5"/>
                <c:pt idx="0">
                  <c:v>в начале учебного дня</c:v>
                </c:pt>
                <c:pt idx="1">
                  <c:v>конец 1 урока</c:v>
                </c:pt>
                <c:pt idx="2">
                  <c:v>конец 2 урока</c:v>
                </c:pt>
                <c:pt idx="3">
                  <c:v>конец 3 урока</c:v>
                </c:pt>
                <c:pt idx="4">
                  <c:v>конец 4 урока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</c:v>
                </c:pt>
                <c:pt idx="1">
                  <c:v>22</c:v>
                </c:pt>
                <c:pt idx="2">
                  <c:v>23</c:v>
                </c:pt>
                <c:pt idx="3">
                  <c:v>24</c:v>
                </c:pt>
                <c:pt idx="4">
                  <c:v>24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Кабинет химии</c:v>
                </c:pt>
              </c:strCache>
            </c:strRef>
          </c:tx>
          <c:marker>
            <c:symbol val="none"/>
          </c:marker>
          <c:cat>
            <c:strRef>
              <c:f>Лист1!$A$2:$A$6</c:f>
              <c:strCache>
                <c:ptCount val="5"/>
                <c:pt idx="0">
                  <c:v>в начале учебного дня</c:v>
                </c:pt>
                <c:pt idx="1">
                  <c:v>конец 1 урока</c:v>
                </c:pt>
                <c:pt idx="2">
                  <c:v>конец 2 урока</c:v>
                </c:pt>
                <c:pt idx="3">
                  <c:v>конец 3 урока</c:v>
                </c:pt>
                <c:pt idx="4">
                  <c:v>конец 4 урока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20</c:v>
                </c:pt>
                <c:pt idx="1">
                  <c:v>24</c:v>
                </c:pt>
                <c:pt idx="2">
                  <c:v>26</c:v>
                </c:pt>
                <c:pt idx="3">
                  <c:v>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кабинет географии</c:v>
                </c:pt>
              </c:strCache>
            </c:strRef>
          </c:tx>
          <c:marker>
            <c:symbol val="none"/>
          </c:marker>
          <c:cat>
            <c:strRef>
              <c:f>Лист1!$A$2:$A$6</c:f>
              <c:strCache>
                <c:ptCount val="5"/>
                <c:pt idx="0">
                  <c:v>в начале учебного дня</c:v>
                </c:pt>
                <c:pt idx="1">
                  <c:v>конец 1 урока</c:v>
                </c:pt>
                <c:pt idx="2">
                  <c:v>конец 2 урока</c:v>
                </c:pt>
                <c:pt idx="3">
                  <c:v>конец 3 урока</c:v>
                </c:pt>
                <c:pt idx="4">
                  <c:v>конец 4 урока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21</c:v>
                </c:pt>
                <c:pt idx="1">
                  <c:v>22</c:v>
                </c:pt>
                <c:pt idx="2">
                  <c:v>24</c:v>
                </c:pt>
                <c:pt idx="3">
                  <c:v>24</c:v>
                </c:pt>
                <c:pt idx="4">
                  <c:v>25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strRef>
              <c:f>Лист1!$A$2:$A$6</c:f>
              <c:strCache>
                <c:ptCount val="5"/>
                <c:pt idx="0">
                  <c:v>в начале учебного дня</c:v>
                </c:pt>
                <c:pt idx="1">
                  <c:v>конец 1 урока</c:v>
                </c:pt>
                <c:pt idx="2">
                  <c:v>конец 2 урока</c:v>
                </c:pt>
                <c:pt idx="3">
                  <c:v>конец 3 урока</c:v>
                </c:pt>
                <c:pt idx="4">
                  <c:v>конец 4 урока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8076880"/>
        <c:axId val="98075704"/>
      </c:lineChart>
      <c:catAx>
        <c:axId val="98076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98075704"/>
        <c:crosses val="autoZero"/>
        <c:auto val="1"/>
        <c:lblAlgn val="ctr"/>
        <c:lblOffset val="100"/>
        <c:noMultiLvlLbl val="0"/>
      </c:catAx>
      <c:valAx>
        <c:axId val="980757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98076880"/>
        <c:crosses val="autoZero"/>
        <c:crossBetween val="between"/>
      </c:valAx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9113481782519108E-2"/>
          <c:y val="4.3020157835345671E-2"/>
          <c:w val="0.88591800356506289"/>
          <c:h val="0.8311688311688331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влажность</c:v>
                </c:pt>
              </c:strCache>
            </c:strRef>
          </c:tx>
          <c:spPr>
            <a:ln w="2857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cat>
            <c:strRef>
              <c:f>Sheet1!$B$1:$F$1</c:f>
              <c:strCache>
                <c:ptCount val="3"/>
                <c:pt idx="0">
                  <c:v>1 урок</c:v>
                </c:pt>
                <c:pt idx="1">
                  <c:v>3 урок</c:v>
                </c:pt>
                <c:pt idx="2">
                  <c:v>5 урок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57</c:v>
                </c:pt>
                <c:pt idx="1">
                  <c:v>60</c:v>
                </c:pt>
                <c:pt idx="2">
                  <c:v>68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641032"/>
        <c:axId val="14639464"/>
      </c:lineChart>
      <c:catAx>
        <c:axId val="14641032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rgbClr val="000000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5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6394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463946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rgbClr val="000000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75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600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4641032"/>
        <c:crosses val="autoZero"/>
        <c:crossBetween val="between"/>
      </c:valAx>
      <c:spPr>
        <a:noFill/>
        <a:ln w="12700">
          <a:solidFill>
            <a:srgbClr val="000000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rgbClr val="FFFFFF"/>
    </a:solidFill>
    <a:ln w="9525" cap="flat" cmpd="sng" algn="ctr">
      <a:noFill/>
      <a:prstDash val="solid"/>
      <a:round/>
    </a:ln>
    <a:effectLst/>
  </c:spPr>
  <c:txPr>
    <a:bodyPr/>
    <a:lstStyle/>
    <a:p>
      <a:pPr>
        <a:defRPr sz="16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48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/>
              <a:t>ВЛАЖНОСТЬ</a:t>
            </a:r>
          </a:p>
        </c:rich>
      </c:tx>
      <c:layout>
        <c:manualLayout>
          <c:xMode val="edge"/>
          <c:yMode val="edge"/>
          <c:x val="0.37725363489499186"/>
          <c:y val="0.1361502347417840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771939701873048"/>
          <c:y val="3.1973396789048675E-2"/>
          <c:w val="0.90476190476190321"/>
          <c:h val="0.79687500000000167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69</c:v>
                </c:pt>
              </c:strCache>
            </c:strRef>
          </c:tx>
          <c:spPr>
            <a:ln w="2857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spPr>
              <a:noFill/>
              <a:ln w="25355"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73" b="1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Sheet1!$B$1:$F$1</c:f>
              <c:strCache>
                <c:ptCount val="3"/>
                <c:pt idx="0">
                  <c:v>1 урок</c:v>
                </c:pt>
                <c:pt idx="1">
                  <c:v>3 урок</c:v>
                </c:pt>
                <c:pt idx="2">
                  <c:v>5 урок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68</c:v>
                </c:pt>
                <c:pt idx="1">
                  <c:v>65</c:v>
                </c:pt>
                <c:pt idx="2">
                  <c:v>57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39915408"/>
        <c:axId val="239919720"/>
      </c:lineChart>
      <c:catAx>
        <c:axId val="239915408"/>
        <c:scaling>
          <c:orientation val="minMax"/>
        </c:scaling>
        <c:delete val="0"/>
        <c:axPos val="b"/>
        <c:majorGridlines>
          <c:spPr>
            <a:ln w="3169" cap="flat" cmpd="sng" algn="ctr">
              <a:solidFill>
                <a:srgbClr val="000000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69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23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39919720"/>
        <c:crossesAt val="50"/>
        <c:auto val="1"/>
        <c:lblAlgn val="ctr"/>
        <c:lblOffset val="100"/>
        <c:tickLblSkip val="1"/>
        <c:tickMarkSkip val="1"/>
        <c:noMultiLvlLbl val="0"/>
      </c:catAx>
      <c:valAx>
        <c:axId val="239919720"/>
        <c:scaling>
          <c:orientation val="minMax"/>
          <c:max val="80"/>
          <c:min val="50"/>
        </c:scaling>
        <c:delete val="0"/>
        <c:axPos val="l"/>
        <c:majorGridlines>
          <c:spPr>
            <a:ln w="3169" cap="flat" cmpd="sng" algn="ctr">
              <a:solidFill>
                <a:srgbClr val="000000"/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3169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373" b="1" i="0" u="none" strike="noStrike" kern="1200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239915408"/>
        <c:crosses val="autoZero"/>
        <c:crossBetween val="between"/>
        <c:majorUnit val="5"/>
      </c:valAx>
      <c:spPr>
        <a:noFill/>
        <a:ln w="12677">
          <a:solidFill>
            <a:srgbClr val="000000"/>
          </a:solidFill>
          <a:prstDash val="solid"/>
        </a:ln>
        <a:effectLst/>
      </c:spPr>
    </c:plotArea>
    <c:plotVisOnly val="1"/>
    <c:dispBlanksAs val="gap"/>
    <c:showDLblsOverMax val="0"/>
  </c:chart>
  <c:spPr>
    <a:solidFill>
      <a:srgbClr val="FFFFFF"/>
    </a:solidFill>
    <a:ln w="9525" cap="flat" cmpd="sng" algn="ctr">
      <a:noFill/>
      <a:prstDash val="solid"/>
      <a:round/>
    </a:ln>
    <a:effectLst/>
  </c:spPr>
  <c:txPr>
    <a:bodyPr/>
    <a:lstStyle/>
    <a:p>
      <a:pPr>
        <a:defRPr sz="1373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EBD6D-3554-4EA0-9C6E-D174B84E477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D54192-F420-4927-BC85-03730D9FA5B9}">
      <dgm:prSet phldrT="[Текст]" custT="1"/>
      <dgm:spPr/>
      <dgm:t>
        <a:bodyPr/>
        <a:lstStyle/>
        <a:p>
          <a:r>
            <a:rPr lang="ru-RU" sz="3200" dirty="0" smtClean="0"/>
            <a:t>Пыль </a:t>
          </a:r>
          <a:endParaRPr lang="ru-RU" sz="3200" dirty="0"/>
        </a:p>
      </dgm:t>
    </dgm:pt>
    <dgm:pt modelId="{0FEFC2B1-FF35-4DAB-9933-CCFE8B0346E0}" type="parTrans" cxnId="{BCEE9854-BBF4-4B20-827F-7F3E1AB35878}">
      <dgm:prSet/>
      <dgm:spPr/>
      <dgm:t>
        <a:bodyPr/>
        <a:lstStyle/>
        <a:p>
          <a:endParaRPr lang="ru-RU"/>
        </a:p>
      </dgm:t>
    </dgm:pt>
    <dgm:pt modelId="{E3BA3D96-A033-4348-9AFC-D475CFEAE9F1}" type="sibTrans" cxnId="{BCEE9854-BBF4-4B20-827F-7F3E1AB35878}">
      <dgm:prSet/>
      <dgm:spPr/>
      <dgm:t>
        <a:bodyPr/>
        <a:lstStyle/>
        <a:p>
          <a:endParaRPr lang="ru-RU"/>
        </a:p>
      </dgm:t>
    </dgm:pt>
    <dgm:pt modelId="{6DB4F672-6552-4613-BEC5-9EB8C9A15FAE}">
      <dgm:prSet phldrT="[Текст]" custT="1"/>
      <dgm:spPr/>
      <dgm:t>
        <a:bodyPr/>
        <a:lstStyle/>
        <a:p>
          <a:r>
            <a:rPr lang="ru-RU" sz="2400" dirty="0" smtClean="0"/>
            <a:t>Мелкодисперсная</a:t>
          </a:r>
          <a:r>
            <a:rPr lang="ru-RU" sz="1200" dirty="0" smtClean="0"/>
            <a:t> </a:t>
          </a:r>
          <a:endParaRPr lang="ru-RU" sz="1200" dirty="0"/>
        </a:p>
      </dgm:t>
    </dgm:pt>
    <dgm:pt modelId="{8DB4D7F0-5296-4DA1-B9A1-63CE32E9B6D4}" type="parTrans" cxnId="{E75F9D98-3919-4F9F-8848-A31B22BF0761}">
      <dgm:prSet/>
      <dgm:spPr/>
      <dgm:t>
        <a:bodyPr/>
        <a:lstStyle/>
        <a:p>
          <a:endParaRPr lang="ru-RU"/>
        </a:p>
      </dgm:t>
    </dgm:pt>
    <dgm:pt modelId="{EF9D561B-608E-402D-AEDB-5258C5E0A6D7}" type="sibTrans" cxnId="{E75F9D98-3919-4F9F-8848-A31B22BF0761}">
      <dgm:prSet/>
      <dgm:spPr/>
      <dgm:t>
        <a:bodyPr/>
        <a:lstStyle/>
        <a:p>
          <a:endParaRPr lang="ru-RU"/>
        </a:p>
      </dgm:t>
    </dgm:pt>
    <dgm:pt modelId="{B80AFC5B-DCE1-4BC9-8076-796AA79D22B9}">
      <dgm:prSet phldrT="[Текст]" custT="1"/>
      <dgm:spPr/>
      <dgm:t>
        <a:bodyPr/>
        <a:lstStyle/>
        <a:p>
          <a:r>
            <a:rPr lang="ru-RU" sz="1600" dirty="0" smtClean="0"/>
            <a:t>Состоит из легких и подвижных частиц размером до нескольких десятков и сотен микрон</a:t>
          </a:r>
          <a:endParaRPr lang="ru-RU" sz="1600" dirty="0"/>
        </a:p>
      </dgm:t>
    </dgm:pt>
    <dgm:pt modelId="{9D64A788-0924-43B7-A99B-C92F406C310D}" type="parTrans" cxnId="{EC80D993-94AC-41D7-9D42-4A2760DD7EC7}">
      <dgm:prSet/>
      <dgm:spPr/>
      <dgm:t>
        <a:bodyPr/>
        <a:lstStyle/>
        <a:p>
          <a:endParaRPr lang="ru-RU"/>
        </a:p>
      </dgm:t>
    </dgm:pt>
    <dgm:pt modelId="{15313A39-96A5-4CB5-8402-57F0CFF34BE2}" type="sibTrans" cxnId="{EC80D993-94AC-41D7-9D42-4A2760DD7EC7}">
      <dgm:prSet/>
      <dgm:spPr/>
      <dgm:t>
        <a:bodyPr/>
        <a:lstStyle/>
        <a:p>
          <a:endParaRPr lang="ru-RU"/>
        </a:p>
      </dgm:t>
    </dgm:pt>
    <dgm:pt modelId="{7DC663FE-8C4D-4864-AFE4-3C03F6FE4CE6}">
      <dgm:prSet phldrT="[Текст]" custT="1"/>
      <dgm:spPr/>
      <dgm:t>
        <a:bodyPr/>
        <a:lstStyle/>
        <a:p>
          <a:r>
            <a:rPr lang="ru-RU" sz="1600" dirty="0" smtClean="0"/>
            <a:t>Пыль попадает с воздухом в легкие при дыхании, может накапливаться в организме</a:t>
          </a:r>
          <a:endParaRPr lang="ru-RU" sz="1600" dirty="0"/>
        </a:p>
      </dgm:t>
    </dgm:pt>
    <dgm:pt modelId="{0EDD3926-F6B5-438E-9FEB-D4D70ED0A340}" type="parTrans" cxnId="{1CC46BEB-0A06-46B1-A6EB-6B91C642992A}">
      <dgm:prSet/>
      <dgm:spPr/>
      <dgm:t>
        <a:bodyPr/>
        <a:lstStyle/>
        <a:p>
          <a:endParaRPr lang="ru-RU"/>
        </a:p>
      </dgm:t>
    </dgm:pt>
    <dgm:pt modelId="{CA3086CE-6F6C-4694-ADA0-997A7040AF96}" type="sibTrans" cxnId="{1CC46BEB-0A06-46B1-A6EB-6B91C642992A}">
      <dgm:prSet/>
      <dgm:spPr/>
      <dgm:t>
        <a:bodyPr/>
        <a:lstStyle/>
        <a:p>
          <a:endParaRPr lang="ru-RU"/>
        </a:p>
      </dgm:t>
    </dgm:pt>
    <dgm:pt modelId="{6D4898E2-F686-499A-B82F-CD1268E4D31B}">
      <dgm:prSet phldrT="[Текст]" custT="1"/>
      <dgm:spPr/>
      <dgm:t>
        <a:bodyPr/>
        <a:lstStyle/>
        <a:p>
          <a:r>
            <a:rPr lang="ru-RU" sz="2400" dirty="0" smtClean="0"/>
            <a:t>Крупнодисперсная </a:t>
          </a:r>
          <a:endParaRPr lang="ru-RU" sz="2400" dirty="0"/>
        </a:p>
      </dgm:t>
    </dgm:pt>
    <dgm:pt modelId="{93F4F3BE-219F-46B2-A100-5F6FBD3C8801}" type="parTrans" cxnId="{0761D548-45F2-4386-B936-0D44AAABB7B1}">
      <dgm:prSet/>
      <dgm:spPr/>
      <dgm:t>
        <a:bodyPr/>
        <a:lstStyle/>
        <a:p>
          <a:endParaRPr lang="ru-RU"/>
        </a:p>
      </dgm:t>
    </dgm:pt>
    <dgm:pt modelId="{DF7BC1D0-2DD3-4A52-B0B0-DD72BD5E22DE}" type="sibTrans" cxnId="{0761D548-45F2-4386-B936-0D44AAABB7B1}">
      <dgm:prSet/>
      <dgm:spPr/>
      <dgm:t>
        <a:bodyPr/>
        <a:lstStyle/>
        <a:p>
          <a:endParaRPr lang="ru-RU"/>
        </a:p>
      </dgm:t>
    </dgm:pt>
    <dgm:pt modelId="{65B5C858-54BA-4C88-B340-4D0B81090239}">
      <dgm:prSet phldrT="[Текст]" custT="1"/>
      <dgm:spPr/>
      <dgm:t>
        <a:bodyPr/>
        <a:lstStyle/>
        <a:p>
          <a:r>
            <a:rPr lang="ru-RU" sz="1600" dirty="0" smtClean="0"/>
            <a:t>Состоит из тяжелых и малоподвижных частиц</a:t>
          </a:r>
          <a:endParaRPr lang="ru-RU" sz="1600" dirty="0"/>
        </a:p>
      </dgm:t>
    </dgm:pt>
    <dgm:pt modelId="{64182C4F-E5A2-4E3C-9DFB-89E5AD155910}" type="parTrans" cxnId="{1EA6B7C1-7CA5-4DAA-9547-AEC143B8F1DE}">
      <dgm:prSet/>
      <dgm:spPr/>
      <dgm:t>
        <a:bodyPr/>
        <a:lstStyle/>
        <a:p>
          <a:endParaRPr lang="ru-RU"/>
        </a:p>
      </dgm:t>
    </dgm:pt>
    <dgm:pt modelId="{22ADF955-74B7-4B02-BC81-8DFABFB47215}" type="sibTrans" cxnId="{1EA6B7C1-7CA5-4DAA-9547-AEC143B8F1DE}">
      <dgm:prSet/>
      <dgm:spPr/>
      <dgm:t>
        <a:bodyPr/>
        <a:lstStyle/>
        <a:p>
          <a:endParaRPr lang="ru-RU"/>
        </a:p>
      </dgm:t>
    </dgm:pt>
    <dgm:pt modelId="{2625D58C-CF30-45D4-BFF7-A735852524D5}">
      <dgm:prSet custT="1"/>
      <dgm:spPr/>
      <dgm:t>
        <a:bodyPr/>
        <a:lstStyle/>
        <a:p>
          <a:r>
            <a:rPr lang="ru-RU" sz="1600" dirty="0" smtClean="0"/>
            <a:t>Пыль быстро выпадает из воздуха при отсутствии ветра, образуя пылевые отложения</a:t>
          </a:r>
          <a:endParaRPr lang="ru-RU" sz="1600" dirty="0"/>
        </a:p>
      </dgm:t>
    </dgm:pt>
    <dgm:pt modelId="{7DAA7710-C13E-4F33-A420-E7A414604FDB}" type="parTrans" cxnId="{05BFCA3F-DC99-436B-9012-DF11D701DBF5}">
      <dgm:prSet/>
      <dgm:spPr/>
      <dgm:t>
        <a:bodyPr/>
        <a:lstStyle/>
        <a:p>
          <a:endParaRPr lang="ru-RU"/>
        </a:p>
      </dgm:t>
    </dgm:pt>
    <dgm:pt modelId="{AD47D05B-08B6-425E-AC37-CF7A7258CC51}" type="sibTrans" cxnId="{05BFCA3F-DC99-436B-9012-DF11D701DBF5}">
      <dgm:prSet/>
      <dgm:spPr/>
      <dgm:t>
        <a:bodyPr/>
        <a:lstStyle/>
        <a:p>
          <a:endParaRPr lang="ru-RU"/>
        </a:p>
      </dgm:t>
    </dgm:pt>
    <dgm:pt modelId="{2CD7EC69-682D-4AB4-A15B-EFFBAA91992D}" type="pres">
      <dgm:prSet presAssocID="{DE4EBD6D-3554-4EA0-9C6E-D174B84E477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C3AF22C-526C-4212-8746-FFB22C0A4546}" type="pres">
      <dgm:prSet presAssocID="{5DD54192-F420-4927-BC85-03730D9FA5B9}" presName="hierRoot1" presStyleCnt="0"/>
      <dgm:spPr/>
    </dgm:pt>
    <dgm:pt modelId="{86B4A0A2-FF48-4D56-8D42-3DE00E797FE5}" type="pres">
      <dgm:prSet presAssocID="{5DD54192-F420-4927-BC85-03730D9FA5B9}" presName="composite" presStyleCnt="0"/>
      <dgm:spPr/>
    </dgm:pt>
    <dgm:pt modelId="{E8F08603-9929-4732-B1B4-0D2E91B556C9}" type="pres">
      <dgm:prSet presAssocID="{5DD54192-F420-4927-BC85-03730D9FA5B9}" presName="background" presStyleLbl="node0" presStyleIdx="0" presStyleCnt="1"/>
      <dgm:spPr/>
    </dgm:pt>
    <dgm:pt modelId="{540B8CA3-8121-46C2-9169-87BD438FD723}" type="pres">
      <dgm:prSet presAssocID="{5DD54192-F420-4927-BC85-03730D9FA5B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BB1B4C-254C-4476-97D4-861825D82BC3}" type="pres">
      <dgm:prSet presAssocID="{5DD54192-F420-4927-BC85-03730D9FA5B9}" presName="hierChild2" presStyleCnt="0"/>
      <dgm:spPr/>
    </dgm:pt>
    <dgm:pt modelId="{9FF0692F-506F-4F7B-BA8B-946C9541FE37}" type="pres">
      <dgm:prSet presAssocID="{8DB4D7F0-5296-4DA1-B9A1-63CE32E9B6D4}" presName="Name10" presStyleLbl="parChTrans1D2" presStyleIdx="0" presStyleCnt="2"/>
      <dgm:spPr/>
    </dgm:pt>
    <dgm:pt modelId="{9DD8121A-A31F-47FD-94A4-BAC40DBDA40B}" type="pres">
      <dgm:prSet presAssocID="{6DB4F672-6552-4613-BEC5-9EB8C9A15FAE}" presName="hierRoot2" presStyleCnt="0"/>
      <dgm:spPr/>
    </dgm:pt>
    <dgm:pt modelId="{3831FBAF-1F23-4258-9AA3-09C489ED4999}" type="pres">
      <dgm:prSet presAssocID="{6DB4F672-6552-4613-BEC5-9EB8C9A15FAE}" presName="composite2" presStyleCnt="0"/>
      <dgm:spPr/>
    </dgm:pt>
    <dgm:pt modelId="{E08DE9A6-79EA-43C0-A4A2-1F353E8A8D4D}" type="pres">
      <dgm:prSet presAssocID="{6DB4F672-6552-4613-BEC5-9EB8C9A15FAE}" presName="background2" presStyleLbl="node2" presStyleIdx="0" presStyleCnt="2"/>
      <dgm:spPr/>
    </dgm:pt>
    <dgm:pt modelId="{03FEEA2D-31BF-4920-84EE-AC9B53BA1451}" type="pres">
      <dgm:prSet presAssocID="{6DB4F672-6552-4613-BEC5-9EB8C9A15FAE}" presName="text2" presStyleLbl="fgAcc2" presStyleIdx="0" presStyleCnt="2" custScaleX="2166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64004F-CA1D-41AC-9F4F-324F0F3B0E34}" type="pres">
      <dgm:prSet presAssocID="{6DB4F672-6552-4613-BEC5-9EB8C9A15FAE}" presName="hierChild3" presStyleCnt="0"/>
      <dgm:spPr/>
    </dgm:pt>
    <dgm:pt modelId="{186A5F9F-B704-46BE-87D1-2BC1638C1F78}" type="pres">
      <dgm:prSet presAssocID="{9D64A788-0924-43B7-A99B-C92F406C310D}" presName="Name17" presStyleLbl="parChTrans1D3" presStyleIdx="0" presStyleCnt="4"/>
      <dgm:spPr/>
    </dgm:pt>
    <dgm:pt modelId="{69A6853A-49AC-44E5-A508-34F8D607BD56}" type="pres">
      <dgm:prSet presAssocID="{B80AFC5B-DCE1-4BC9-8076-796AA79D22B9}" presName="hierRoot3" presStyleCnt="0"/>
      <dgm:spPr/>
    </dgm:pt>
    <dgm:pt modelId="{3CACE16D-FEFB-4340-B5F8-54D97D3E54EC}" type="pres">
      <dgm:prSet presAssocID="{B80AFC5B-DCE1-4BC9-8076-796AA79D22B9}" presName="composite3" presStyleCnt="0"/>
      <dgm:spPr/>
    </dgm:pt>
    <dgm:pt modelId="{D39C7D80-FF0D-48DB-A433-5A0EFDF75050}" type="pres">
      <dgm:prSet presAssocID="{B80AFC5B-DCE1-4BC9-8076-796AA79D22B9}" presName="background3" presStyleLbl="node3" presStyleIdx="0" presStyleCnt="4"/>
      <dgm:spPr/>
    </dgm:pt>
    <dgm:pt modelId="{77C34B7A-B64A-474B-B5CC-9726BD817CC5}" type="pres">
      <dgm:prSet presAssocID="{B80AFC5B-DCE1-4BC9-8076-796AA79D22B9}" presName="text3" presStyleLbl="fgAcc3" presStyleIdx="0" presStyleCnt="4" custScaleX="96931" custScaleY="1968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FF6649-3132-4ACE-A79E-9392CB14E5B2}" type="pres">
      <dgm:prSet presAssocID="{B80AFC5B-DCE1-4BC9-8076-796AA79D22B9}" presName="hierChild4" presStyleCnt="0"/>
      <dgm:spPr/>
    </dgm:pt>
    <dgm:pt modelId="{370BFC8E-2EB0-4B1E-A9FA-E38BCE26526E}" type="pres">
      <dgm:prSet presAssocID="{0EDD3926-F6B5-438E-9FEB-D4D70ED0A340}" presName="Name17" presStyleLbl="parChTrans1D3" presStyleIdx="1" presStyleCnt="4"/>
      <dgm:spPr/>
    </dgm:pt>
    <dgm:pt modelId="{EF54CDD0-F775-4B46-AFE5-00DA6682FBB2}" type="pres">
      <dgm:prSet presAssocID="{7DC663FE-8C4D-4864-AFE4-3C03F6FE4CE6}" presName="hierRoot3" presStyleCnt="0"/>
      <dgm:spPr/>
    </dgm:pt>
    <dgm:pt modelId="{5391A5AB-5158-42C2-AC8F-4A953583DAE2}" type="pres">
      <dgm:prSet presAssocID="{7DC663FE-8C4D-4864-AFE4-3C03F6FE4CE6}" presName="composite3" presStyleCnt="0"/>
      <dgm:spPr/>
    </dgm:pt>
    <dgm:pt modelId="{EF1366EB-2004-4AFF-9538-84391AF8B8EA}" type="pres">
      <dgm:prSet presAssocID="{7DC663FE-8C4D-4864-AFE4-3C03F6FE4CE6}" presName="background3" presStyleLbl="node3" presStyleIdx="1" presStyleCnt="4"/>
      <dgm:spPr/>
    </dgm:pt>
    <dgm:pt modelId="{D2F11679-3967-4AE0-AB7E-7033FBDA9A35}" type="pres">
      <dgm:prSet presAssocID="{7DC663FE-8C4D-4864-AFE4-3C03F6FE4CE6}" presName="text3" presStyleLbl="fgAcc3" presStyleIdx="1" presStyleCnt="4" custScaleX="101169" custScaleY="1968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A5E7B3-4C34-41D4-847A-BDAFE35A7B18}" type="pres">
      <dgm:prSet presAssocID="{7DC663FE-8C4D-4864-AFE4-3C03F6FE4CE6}" presName="hierChild4" presStyleCnt="0"/>
      <dgm:spPr/>
    </dgm:pt>
    <dgm:pt modelId="{1DC81D62-8160-4138-AF2A-05B63729C5A4}" type="pres">
      <dgm:prSet presAssocID="{93F4F3BE-219F-46B2-A100-5F6FBD3C8801}" presName="Name10" presStyleLbl="parChTrans1D2" presStyleIdx="1" presStyleCnt="2"/>
      <dgm:spPr/>
    </dgm:pt>
    <dgm:pt modelId="{4A012103-6C79-4760-A5D0-2C66AEB05044}" type="pres">
      <dgm:prSet presAssocID="{6D4898E2-F686-499A-B82F-CD1268E4D31B}" presName="hierRoot2" presStyleCnt="0"/>
      <dgm:spPr/>
    </dgm:pt>
    <dgm:pt modelId="{CB74DBC4-ED97-4A5A-BC85-ABD172FDF06D}" type="pres">
      <dgm:prSet presAssocID="{6D4898E2-F686-499A-B82F-CD1268E4D31B}" presName="composite2" presStyleCnt="0"/>
      <dgm:spPr/>
    </dgm:pt>
    <dgm:pt modelId="{C67C4AD5-D1AB-4D4F-8579-56E7C2C580D4}" type="pres">
      <dgm:prSet presAssocID="{6D4898E2-F686-499A-B82F-CD1268E4D31B}" presName="background2" presStyleLbl="node2" presStyleIdx="1" presStyleCnt="2"/>
      <dgm:spPr/>
    </dgm:pt>
    <dgm:pt modelId="{BA6BB7D1-E4AF-468B-B17C-98061B0B2337}" type="pres">
      <dgm:prSet presAssocID="{6D4898E2-F686-499A-B82F-CD1268E4D31B}" presName="text2" presStyleLbl="fgAcc2" presStyleIdx="1" presStyleCnt="2" custScaleX="196203">
        <dgm:presLayoutVars>
          <dgm:chPref val="3"/>
        </dgm:presLayoutVars>
      </dgm:prSet>
      <dgm:spPr/>
    </dgm:pt>
    <dgm:pt modelId="{C7686FF9-C5CA-463D-874C-8C3D05972A7F}" type="pres">
      <dgm:prSet presAssocID="{6D4898E2-F686-499A-B82F-CD1268E4D31B}" presName="hierChild3" presStyleCnt="0"/>
      <dgm:spPr/>
    </dgm:pt>
    <dgm:pt modelId="{10480D0D-D628-43CE-8814-EE225254C3C1}" type="pres">
      <dgm:prSet presAssocID="{64182C4F-E5A2-4E3C-9DFB-89E5AD155910}" presName="Name17" presStyleLbl="parChTrans1D3" presStyleIdx="2" presStyleCnt="4"/>
      <dgm:spPr/>
    </dgm:pt>
    <dgm:pt modelId="{19F859DA-8D19-4FDE-8D21-8E8BDB4B46B5}" type="pres">
      <dgm:prSet presAssocID="{65B5C858-54BA-4C88-B340-4D0B81090239}" presName="hierRoot3" presStyleCnt="0"/>
      <dgm:spPr/>
    </dgm:pt>
    <dgm:pt modelId="{2FF7BFF7-CD7D-43FE-B8F9-2AAA93161A1C}" type="pres">
      <dgm:prSet presAssocID="{65B5C858-54BA-4C88-B340-4D0B81090239}" presName="composite3" presStyleCnt="0"/>
      <dgm:spPr/>
    </dgm:pt>
    <dgm:pt modelId="{4AA33601-AC97-4601-960A-07C06CAC7EC5}" type="pres">
      <dgm:prSet presAssocID="{65B5C858-54BA-4C88-B340-4D0B81090239}" presName="background3" presStyleLbl="node3" presStyleIdx="2" presStyleCnt="4"/>
      <dgm:spPr/>
    </dgm:pt>
    <dgm:pt modelId="{AF15DEA4-3793-463E-9012-8A6BD8321EE1}" type="pres">
      <dgm:prSet presAssocID="{65B5C858-54BA-4C88-B340-4D0B81090239}" presName="text3" presStyleLbl="fgAcc3" presStyleIdx="2" presStyleCnt="4" custScaleY="1914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1568C8-F417-4427-A7AD-F5C09F765052}" type="pres">
      <dgm:prSet presAssocID="{65B5C858-54BA-4C88-B340-4D0B81090239}" presName="hierChild4" presStyleCnt="0"/>
      <dgm:spPr/>
    </dgm:pt>
    <dgm:pt modelId="{66B0E0BB-6058-4C7A-A403-3DB744F18B72}" type="pres">
      <dgm:prSet presAssocID="{7DAA7710-C13E-4F33-A420-E7A414604FDB}" presName="Name17" presStyleLbl="parChTrans1D3" presStyleIdx="3" presStyleCnt="4"/>
      <dgm:spPr/>
    </dgm:pt>
    <dgm:pt modelId="{E7FB9740-13D8-494B-AA85-97DF3FDD0B86}" type="pres">
      <dgm:prSet presAssocID="{2625D58C-CF30-45D4-BFF7-A735852524D5}" presName="hierRoot3" presStyleCnt="0"/>
      <dgm:spPr/>
    </dgm:pt>
    <dgm:pt modelId="{BE3D5010-7052-420F-8B74-2FBB856CA668}" type="pres">
      <dgm:prSet presAssocID="{2625D58C-CF30-45D4-BFF7-A735852524D5}" presName="composite3" presStyleCnt="0"/>
      <dgm:spPr/>
    </dgm:pt>
    <dgm:pt modelId="{87ADE1E6-1D02-421E-A751-CE2950FE0195}" type="pres">
      <dgm:prSet presAssocID="{2625D58C-CF30-45D4-BFF7-A735852524D5}" presName="background3" presStyleLbl="node3" presStyleIdx="3" presStyleCnt="4"/>
      <dgm:spPr/>
    </dgm:pt>
    <dgm:pt modelId="{929E7719-C034-4A0F-B207-A460B531CBDF}" type="pres">
      <dgm:prSet presAssocID="{2625D58C-CF30-45D4-BFF7-A735852524D5}" presName="text3" presStyleLbl="fgAcc3" presStyleIdx="3" presStyleCnt="4" custScaleY="1933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566721-9132-440B-AFDF-8A7023215F8B}" type="pres">
      <dgm:prSet presAssocID="{2625D58C-CF30-45D4-BFF7-A735852524D5}" presName="hierChild4" presStyleCnt="0"/>
      <dgm:spPr/>
    </dgm:pt>
  </dgm:ptLst>
  <dgm:cxnLst>
    <dgm:cxn modelId="{C005653A-2632-418A-9AB1-144B354A70E1}" type="presOf" srcId="{64182C4F-E5A2-4E3C-9DFB-89E5AD155910}" destId="{10480D0D-D628-43CE-8814-EE225254C3C1}" srcOrd="0" destOrd="0" presId="urn:microsoft.com/office/officeart/2005/8/layout/hierarchy1"/>
    <dgm:cxn modelId="{1EA6B7C1-7CA5-4DAA-9547-AEC143B8F1DE}" srcId="{6D4898E2-F686-499A-B82F-CD1268E4D31B}" destId="{65B5C858-54BA-4C88-B340-4D0B81090239}" srcOrd="0" destOrd="0" parTransId="{64182C4F-E5A2-4E3C-9DFB-89E5AD155910}" sibTransId="{22ADF955-74B7-4B02-BC81-8DFABFB47215}"/>
    <dgm:cxn modelId="{3111678B-6263-4225-91AF-E60555912BC1}" type="presOf" srcId="{8DB4D7F0-5296-4DA1-B9A1-63CE32E9B6D4}" destId="{9FF0692F-506F-4F7B-BA8B-946C9541FE37}" srcOrd="0" destOrd="0" presId="urn:microsoft.com/office/officeart/2005/8/layout/hierarchy1"/>
    <dgm:cxn modelId="{782EE7A1-DBF0-420F-A4C1-09C4591041BF}" type="presOf" srcId="{7DAA7710-C13E-4F33-A420-E7A414604FDB}" destId="{66B0E0BB-6058-4C7A-A403-3DB744F18B72}" srcOrd="0" destOrd="0" presId="urn:microsoft.com/office/officeart/2005/8/layout/hierarchy1"/>
    <dgm:cxn modelId="{0C890C5E-B34D-400D-A572-53FF219A8D28}" type="presOf" srcId="{2625D58C-CF30-45D4-BFF7-A735852524D5}" destId="{929E7719-C034-4A0F-B207-A460B531CBDF}" srcOrd="0" destOrd="0" presId="urn:microsoft.com/office/officeart/2005/8/layout/hierarchy1"/>
    <dgm:cxn modelId="{FD895868-0A4D-4D66-BFBE-C3952E359628}" type="presOf" srcId="{65B5C858-54BA-4C88-B340-4D0B81090239}" destId="{AF15DEA4-3793-463E-9012-8A6BD8321EE1}" srcOrd="0" destOrd="0" presId="urn:microsoft.com/office/officeart/2005/8/layout/hierarchy1"/>
    <dgm:cxn modelId="{1CC46BEB-0A06-46B1-A6EB-6B91C642992A}" srcId="{6DB4F672-6552-4613-BEC5-9EB8C9A15FAE}" destId="{7DC663FE-8C4D-4864-AFE4-3C03F6FE4CE6}" srcOrd="1" destOrd="0" parTransId="{0EDD3926-F6B5-438E-9FEB-D4D70ED0A340}" sibTransId="{CA3086CE-6F6C-4694-ADA0-997A7040AF96}"/>
    <dgm:cxn modelId="{620FB505-C401-4128-842F-46D74F1F3CB3}" type="presOf" srcId="{B80AFC5B-DCE1-4BC9-8076-796AA79D22B9}" destId="{77C34B7A-B64A-474B-B5CC-9726BD817CC5}" srcOrd="0" destOrd="0" presId="urn:microsoft.com/office/officeart/2005/8/layout/hierarchy1"/>
    <dgm:cxn modelId="{05BFCA3F-DC99-436B-9012-DF11D701DBF5}" srcId="{6D4898E2-F686-499A-B82F-CD1268E4D31B}" destId="{2625D58C-CF30-45D4-BFF7-A735852524D5}" srcOrd="1" destOrd="0" parTransId="{7DAA7710-C13E-4F33-A420-E7A414604FDB}" sibTransId="{AD47D05B-08B6-425E-AC37-CF7A7258CC51}"/>
    <dgm:cxn modelId="{54761813-73B6-42FA-A21C-131FB97E0759}" type="presOf" srcId="{0EDD3926-F6B5-438E-9FEB-D4D70ED0A340}" destId="{370BFC8E-2EB0-4B1E-A9FA-E38BCE26526E}" srcOrd="0" destOrd="0" presId="urn:microsoft.com/office/officeart/2005/8/layout/hierarchy1"/>
    <dgm:cxn modelId="{84B59727-747F-43AE-A6F4-48E94935BB32}" type="presOf" srcId="{5DD54192-F420-4927-BC85-03730D9FA5B9}" destId="{540B8CA3-8121-46C2-9169-87BD438FD723}" srcOrd="0" destOrd="0" presId="urn:microsoft.com/office/officeart/2005/8/layout/hierarchy1"/>
    <dgm:cxn modelId="{91EC0D9D-5CAC-40F6-8FE7-9C7B9719247C}" type="presOf" srcId="{7DC663FE-8C4D-4864-AFE4-3C03F6FE4CE6}" destId="{D2F11679-3967-4AE0-AB7E-7033FBDA9A35}" srcOrd="0" destOrd="0" presId="urn:microsoft.com/office/officeart/2005/8/layout/hierarchy1"/>
    <dgm:cxn modelId="{1BA4F481-ADDD-48E5-A416-40B9F3138F0C}" type="presOf" srcId="{93F4F3BE-219F-46B2-A100-5F6FBD3C8801}" destId="{1DC81D62-8160-4138-AF2A-05B63729C5A4}" srcOrd="0" destOrd="0" presId="urn:microsoft.com/office/officeart/2005/8/layout/hierarchy1"/>
    <dgm:cxn modelId="{2E66161D-DE69-4669-AED4-0D959E6899E4}" type="presOf" srcId="{6D4898E2-F686-499A-B82F-CD1268E4D31B}" destId="{BA6BB7D1-E4AF-468B-B17C-98061B0B2337}" srcOrd="0" destOrd="0" presId="urn:microsoft.com/office/officeart/2005/8/layout/hierarchy1"/>
    <dgm:cxn modelId="{AA2C9150-08B4-42D5-A6FA-34FDD35A3B21}" type="presOf" srcId="{9D64A788-0924-43B7-A99B-C92F406C310D}" destId="{186A5F9F-B704-46BE-87D1-2BC1638C1F78}" srcOrd="0" destOrd="0" presId="urn:microsoft.com/office/officeart/2005/8/layout/hierarchy1"/>
    <dgm:cxn modelId="{EC80D993-94AC-41D7-9D42-4A2760DD7EC7}" srcId="{6DB4F672-6552-4613-BEC5-9EB8C9A15FAE}" destId="{B80AFC5B-DCE1-4BC9-8076-796AA79D22B9}" srcOrd="0" destOrd="0" parTransId="{9D64A788-0924-43B7-A99B-C92F406C310D}" sibTransId="{15313A39-96A5-4CB5-8402-57F0CFF34BE2}"/>
    <dgm:cxn modelId="{8D76B280-50C7-4F75-94BE-6413BB52138A}" type="presOf" srcId="{6DB4F672-6552-4613-BEC5-9EB8C9A15FAE}" destId="{03FEEA2D-31BF-4920-84EE-AC9B53BA1451}" srcOrd="0" destOrd="0" presId="urn:microsoft.com/office/officeart/2005/8/layout/hierarchy1"/>
    <dgm:cxn modelId="{0761D548-45F2-4386-B936-0D44AAABB7B1}" srcId="{5DD54192-F420-4927-BC85-03730D9FA5B9}" destId="{6D4898E2-F686-499A-B82F-CD1268E4D31B}" srcOrd="1" destOrd="0" parTransId="{93F4F3BE-219F-46B2-A100-5F6FBD3C8801}" sibTransId="{DF7BC1D0-2DD3-4A52-B0B0-DD72BD5E22DE}"/>
    <dgm:cxn modelId="{BCEE9854-BBF4-4B20-827F-7F3E1AB35878}" srcId="{DE4EBD6D-3554-4EA0-9C6E-D174B84E4776}" destId="{5DD54192-F420-4927-BC85-03730D9FA5B9}" srcOrd="0" destOrd="0" parTransId="{0FEFC2B1-FF35-4DAB-9933-CCFE8B0346E0}" sibTransId="{E3BA3D96-A033-4348-9AFC-D475CFEAE9F1}"/>
    <dgm:cxn modelId="{B61049ED-B2ED-4BE8-8C0B-D4365FD5A3DD}" type="presOf" srcId="{DE4EBD6D-3554-4EA0-9C6E-D174B84E4776}" destId="{2CD7EC69-682D-4AB4-A15B-EFFBAA91992D}" srcOrd="0" destOrd="0" presId="urn:microsoft.com/office/officeart/2005/8/layout/hierarchy1"/>
    <dgm:cxn modelId="{E75F9D98-3919-4F9F-8848-A31B22BF0761}" srcId="{5DD54192-F420-4927-BC85-03730D9FA5B9}" destId="{6DB4F672-6552-4613-BEC5-9EB8C9A15FAE}" srcOrd="0" destOrd="0" parTransId="{8DB4D7F0-5296-4DA1-B9A1-63CE32E9B6D4}" sibTransId="{EF9D561B-608E-402D-AEDB-5258C5E0A6D7}"/>
    <dgm:cxn modelId="{FA35328B-F0B2-422A-9A0F-1A1AEDE91658}" type="presParOf" srcId="{2CD7EC69-682D-4AB4-A15B-EFFBAA91992D}" destId="{9C3AF22C-526C-4212-8746-FFB22C0A4546}" srcOrd="0" destOrd="0" presId="urn:microsoft.com/office/officeart/2005/8/layout/hierarchy1"/>
    <dgm:cxn modelId="{77357FA1-8A4F-4B87-97BD-387995EF7C77}" type="presParOf" srcId="{9C3AF22C-526C-4212-8746-FFB22C0A4546}" destId="{86B4A0A2-FF48-4D56-8D42-3DE00E797FE5}" srcOrd="0" destOrd="0" presId="urn:microsoft.com/office/officeart/2005/8/layout/hierarchy1"/>
    <dgm:cxn modelId="{998424B5-7F00-4695-BD5F-F437DF67BF6D}" type="presParOf" srcId="{86B4A0A2-FF48-4D56-8D42-3DE00E797FE5}" destId="{E8F08603-9929-4732-B1B4-0D2E91B556C9}" srcOrd="0" destOrd="0" presId="urn:microsoft.com/office/officeart/2005/8/layout/hierarchy1"/>
    <dgm:cxn modelId="{7A1B4AF0-4D47-4071-BEF5-789BB4B603AC}" type="presParOf" srcId="{86B4A0A2-FF48-4D56-8D42-3DE00E797FE5}" destId="{540B8CA3-8121-46C2-9169-87BD438FD723}" srcOrd="1" destOrd="0" presId="urn:microsoft.com/office/officeart/2005/8/layout/hierarchy1"/>
    <dgm:cxn modelId="{929879E9-AD8F-4337-871C-61B86F55A332}" type="presParOf" srcId="{9C3AF22C-526C-4212-8746-FFB22C0A4546}" destId="{01BB1B4C-254C-4476-97D4-861825D82BC3}" srcOrd="1" destOrd="0" presId="urn:microsoft.com/office/officeart/2005/8/layout/hierarchy1"/>
    <dgm:cxn modelId="{3DFDC494-C093-4DD5-94B6-CBB201121ADB}" type="presParOf" srcId="{01BB1B4C-254C-4476-97D4-861825D82BC3}" destId="{9FF0692F-506F-4F7B-BA8B-946C9541FE37}" srcOrd="0" destOrd="0" presId="urn:microsoft.com/office/officeart/2005/8/layout/hierarchy1"/>
    <dgm:cxn modelId="{56783FE6-7936-4F46-A3A5-6FA99F4AFF77}" type="presParOf" srcId="{01BB1B4C-254C-4476-97D4-861825D82BC3}" destId="{9DD8121A-A31F-47FD-94A4-BAC40DBDA40B}" srcOrd="1" destOrd="0" presId="urn:microsoft.com/office/officeart/2005/8/layout/hierarchy1"/>
    <dgm:cxn modelId="{7CD2056D-1B86-4C80-86B4-41FB041F6F76}" type="presParOf" srcId="{9DD8121A-A31F-47FD-94A4-BAC40DBDA40B}" destId="{3831FBAF-1F23-4258-9AA3-09C489ED4999}" srcOrd="0" destOrd="0" presId="urn:microsoft.com/office/officeart/2005/8/layout/hierarchy1"/>
    <dgm:cxn modelId="{A6B298DD-3BBB-4664-BA3F-1AF94D4F7AC2}" type="presParOf" srcId="{3831FBAF-1F23-4258-9AA3-09C489ED4999}" destId="{E08DE9A6-79EA-43C0-A4A2-1F353E8A8D4D}" srcOrd="0" destOrd="0" presId="urn:microsoft.com/office/officeart/2005/8/layout/hierarchy1"/>
    <dgm:cxn modelId="{32A161BF-D63E-434F-921F-6641191324C9}" type="presParOf" srcId="{3831FBAF-1F23-4258-9AA3-09C489ED4999}" destId="{03FEEA2D-31BF-4920-84EE-AC9B53BA1451}" srcOrd="1" destOrd="0" presId="urn:microsoft.com/office/officeart/2005/8/layout/hierarchy1"/>
    <dgm:cxn modelId="{D5DCF139-EB40-4BED-A76E-687488F5C8EB}" type="presParOf" srcId="{9DD8121A-A31F-47FD-94A4-BAC40DBDA40B}" destId="{F064004F-CA1D-41AC-9F4F-324F0F3B0E34}" srcOrd="1" destOrd="0" presId="urn:microsoft.com/office/officeart/2005/8/layout/hierarchy1"/>
    <dgm:cxn modelId="{AB27EC62-9515-47E2-9C83-63C0F3C0517B}" type="presParOf" srcId="{F064004F-CA1D-41AC-9F4F-324F0F3B0E34}" destId="{186A5F9F-B704-46BE-87D1-2BC1638C1F78}" srcOrd="0" destOrd="0" presId="urn:microsoft.com/office/officeart/2005/8/layout/hierarchy1"/>
    <dgm:cxn modelId="{432B15DF-63E0-49BA-85CB-A571616A4C29}" type="presParOf" srcId="{F064004F-CA1D-41AC-9F4F-324F0F3B0E34}" destId="{69A6853A-49AC-44E5-A508-34F8D607BD56}" srcOrd="1" destOrd="0" presId="urn:microsoft.com/office/officeart/2005/8/layout/hierarchy1"/>
    <dgm:cxn modelId="{E468147F-D4A6-4897-8CFB-1E684BD5DC4D}" type="presParOf" srcId="{69A6853A-49AC-44E5-A508-34F8D607BD56}" destId="{3CACE16D-FEFB-4340-B5F8-54D97D3E54EC}" srcOrd="0" destOrd="0" presId="urn:microsoft.com/office/officeart/2005/8/layout/hierarchy1"/>
    <dgm:cxn modelId="{B24A51B8-435C-46D3-A66A-FB9A7A829978}" type="presParOf" srcId="{3CACE16D-FEFB-4340-B5F8-54D97D3E54EC}" destId="{D39C7D80-FF0D-48DB-A433-5A0EFDF75050}" srcOrd="0" destOrd="0" presId="urn:microsoft.com/office/officeart/2005/8/layout/hierarchy1"/>
    <dgm:cxn modelId="{F67901FB-DA83-4955-84FE-208B7E52789D}" type="presParOf" srcId="{3CACE16D-FEFB-4340-B5F8-54D97D3E54EC}" destId="{77C34B7A-B64A-474B-B5CC-9726BD817CC5}" srcOrd="1" destOrd="0" presId="urn:microsoft.com/office/officeart/2005/8/layout/hierarchy1"/>
    <dgm:cxn modelId="{ACF1C264-F4BD-4A50-A3A6-E896E64034FD}" type="presParOf" srcId="{69A6853A-49AC-44E5-A508-34F8D607BD56}" destId="{6FFF6649-3132-4ACE-A79E-9392CB14E5B2}" srcOrd="1" destOrd="0" presId="urn:microsoft.com/office/officeart/2005/8/layout/hierarchy1"/>
    <dgm:cxn modelId="{7E56A179-985E-41EB-BEE5-7C3416EEF177}" type="presParOf" srcId="{F064004F-CA1D-41AC-9F4F-324F0F3B0E34}" destId="{370BFC8E-2EB0-4B1E-A9FA-E38BCE26526E}" srcOrd="2" destOrd="0" presId="urn:microsoft.com/office/officeart/2005/8/layout/hierarchy1"/>
    <dgm:cxn modelId="{3F0D6428-56C0-4F47-82C9-4A471712E0FF}" type="presParOf" srcId="{F064004F-CA1D-41AC-9F4F-324F0F3B0E34}" destId="{EF54CDD0-F775-4B46-AFE5-00DA6682FBB2}" srcOrd="3" destOrd="0" presId="urn:microsoft.com/office/officeart/2005/8/layout/hierarchy1"/>
    <dgm:cxn modelId="{4C91B01B-3768-4A24-8854-4104A9BC952F}" type="presParOf" srcId="{EF54CDD0-F775-4B46-AFE5-00DA6682FBB2}" destId="{5391A5AB-5158-42C2-AC8F-4A953583DAE2}" srcOrd="0" destOrd="0" presId="urn:microsoft.com/office/officeart/2005/8/layout/hierarchy1"/>
    <dgm:cxn modelId="{05A55559-C442-438E-8593-BA6C34EA9557}" type="presParOf" srcId="{5391A5AB-5158-42C2-AC8F-4A953583DAE2}" destId="{EF1366EB-2004-4AFF-9538-84391AF8B8EA}" srcOrd="0" destOrd="0" presId="urn:microsoft.com/office/officeart/2005/8/layout/hierarchy1"/>
    <dgm:cxn modelId="{52E05F39-7468-4D54-B204-3B909BF14857}" type="presParOf" srcId="{5391A5AB-5158-42C2-AC8F-4A953583DAE2}" destId="{D2F11679-3967-4AE0-AB7E-7033FBDA9A35}" srcOrd="1" destOrd="0" presId="urn:microsoft.com/office/officeart/2005/8/layout/hierarchy1"/>
    <dgm:cxn modelId="{1C963A4F-4417-4A3F-9936-4E7ED03AB396}" type="presParOf" srcId="{EF54CDD0-F775-4B46-AFE5-00DA6682FBB2}" destId="{C7A5E7B3-4C34-41D4-847A-BDAFE35A7B18}" srcOrd="1" destOrd="0" presId="urn:microsoft.com/office/officeart/2005/8/layout/hierarchy1"/>
    <dgm:cxn modelId="{507D9795-7C9F-4567-9845-93365762F450}" type="presParOf" srcId="{01BB1B4C-254C-4476-97D4-861825D82BC3}" destId="{1DC81D62-8160-4138-AF2A-05B63729C5A4}" srcOrd="2" destOrd="0" presId="urn:microsoft.com/office/officeart/2005/8/layout/hierarchy1"/>
    <dgm:cxn modelId="{90723F94-9091-4F5E-8DB9-41FB3AE74272}" type="presParOf" srcId="{01BB1B4C-254C-4476-97D4-861825D82BC3}" destId="{4A012103-6C79-4760-A5D0-2C66AEB05044}" srcOrd="3" destOrd="0" presId="urn:microsoft.com/office/officeart/2005/8/layout/hierarchy1"/>
    <dgm:cxn modelId="{A2B5DFA2-33CE-4CF2-9B42-810BBC6B631C}" type="presParOf" srcId="{4A012103-6C79-4760-A5D0-2C66AEB05044}" destId="{CB74DBC4-ED97-4A5A-BC85-ABD172FDF06D}" srcOrd="0" destOrd="0" presId="urn:microsoft.com/office/officeart/2005/8/layout/hierarchy1"/>
    <dgm:cxn modelId="{D4D88E59-8D42-405A-B2BC-5B22B9F75A0B}" type="presParOf" srcId="{CB74DBC4-ED97-4A5A-BC85-ABD172FDF06D}" destId="{C67C4AD5-D1AB-4D4F-8579-56E7C2C580D4}" srcOrd="0" destOrd="0" presId="urn:microsoft.com/office/officeart/2005/8/layout/hierarchy1"/>
    <dgm:cxn modelId="{84F2930E-F1D7-4DED-98C2-8DE75884B670}" type="presParOf" srcId="{CB74DBC4-ED97-4A5A-BC85-ABD172FDF06D}" destId="{BA6BB7D1-E4AF-468B-B17C-98061B0B2337}" srcOrd="1" destOrd="0" presId="urn:microsoft.com/office/officeart/2005/8/layout/hierarchy1"/>
    <dgm:cxn modelId="{53A67C4F-5718-4A61-BF5E-C773DC7AD662}" type="presParOf" srcId="{4A012103-6C79-4760-A5D0-2C66AEB05044}" destId="{C7686FF9-C5CA-463D-874C-8C3D05972A7F}" srcOrd="1" destOrd="0" presId="urn:microsoft.com/office/officeart/2005/8/layout/hierarchy1"/>
    <dgm:cxn modelId="{F496945C-1CB1-4E16-808A-FA202510C6F9}" type="presParOf" srcId="{C7686FF9-C5CA-463D-874C-8C3D05972A7F}" destId="{10480D0D-D628-43CE-8814-EE225254C3C1}" srcOrd="0" destOrd="0" presId="urn:microsoft.com/office/officeart/2005/8/layout/hierarchy1"/>
    <dgm:cxn modelId="{59EDF920-DB76-404B-840E-B8412C7D708F}" type="presParOf" srcId="{C7686FF9-C5CA-463D-874C-8C3D05972A7F}" destId="{19F859DA-8D19-4FDE-8D21-8E8BDB4B46B5}" srcOrd="1" destOrd="0" presId="urn:microsoft.com/office/officeart/2005/8/layout/hierarchy1"/>
    <dgm:cxn modelId="{DEC48F7A-2AC3-428E-BD99-5E0057D48B23}" type="presParOf" srcId="{19F859DA-8D19-4FDE-8D21-8E8BDB4B46B5}" destId="{2FF7BFF7-CD7D-43FE-B8F9-2AAA93161A1C}" srcOrd="0" destOrd="0" presId="urn:microsoft.com/office/officeart/2005/8/layout/hierarchy1"/>
    <dgm:cxn modelId="{954ADFB3-65FF-4307-AFCA-7C57F2994EE8}" type="presParOf" srcId="{2FF7BFF7-CD7D-43FE-B8F9-2AAA93161A1C}" destId="{4AA33601-AC97-4601-960A-07C06CAC7EC5}" srcOrd="0" destOrd="0" presId="urn:microsoft.com/office/officeart/2005/8/layout/hierarchy1"/>
    <dgm:cxn modelId="{B88EB422-A978-4A85-B007-C4120ABAB1FC}" type="presParOf" srcId="{2FF7BFF7-CD7D-43FE-B8F9-2AAA93161A1C}" destId="{AF15DEA4-3793-463E-9012-8A6BD8321EE1}" srcOrd="1" destOrd="0" presId="urn:microsoft.com/office/officeart/2005/8/layout/hierarchy1"/>
    <dgm:cxn modelId="{E3BE58D5-26D3-48A5-994F-D0E8307A0AA2}" type="presParOf" srcId="{19F859DA-8D19-4FDE-8D21-8E8BDB4B46B5}" destId="{851568C8-F417-4427-A7AD-F5C09F765052}" srcOrd="1" destOrd="0" presId="urn:microsoft.com/office/officeart/2005/8/layout/hierarchy1"/>
    <dgm:cxn modelId="{046E3280-4B1C-432D-805F-A0020E6D3549}" type="presParOf" srcId="{C7686FF9-C5CA-463D-874C-8C3D05972A7F}" destId="{66B0E0BB-6058-4C7A-A403-3DB744F18B72}" srcOrd="2" destOrd="0" presId="urn:microsoft.com/office/officeart/2005/8/layout/hierarchy1"/>
    <dgm:cxn modelId="{11DDABAB-C596-4819-BE37-85C7591A8533}" type="presParOf" srcId="{C7686FF9-C5CA-463D-874C-8C3D05972A7F}" destId="{E7FB9740-13D8-494B-AA85-97DF3FDD0B86}" srcOrd="3" destOrd="0" presId="urn:microsoft.com/office/officeart/2005/8/layout/hierarchy1"/>
    <dgm:cxn modelId="{65F06131-50F6-4C45-B912-69E4D6F8E5FC}" type="presParOf" srcId="{E7FB9740-13D8-494B-AA85-97DF3FDD0B86}" destId="{BE3D5010-7052-420F-8B74-2FBB856CA668}" srcOrd="0" destOrd="0" presId="urn:microsoft.com/office/officeart/2005/8/layout/hierarchy1"/>
    <dgm:cxn modelId="{FF86E04D-898C-4617-8B14-14F88899965A}" type="presParOf" srcId="{BE3D5010-7052-420F-8B74-2FBB856CA668}" destId="{87ADE1E6-1D02-421E-A751-CE2950FE0195}" srcOrd="0" destOrd="0" presId="urn:microsoft.com/office/officeart/2005/8/layout/hierarchy1"/>
    <dgm:cxn modelId="{7E41390D-4C07-4612-8628-C3B0D317AC1F}" type="presParOf" srcId="{BE3D5010-7052-420F-8B74-2FBB856CA668}" destId="{929E7719-C034-4A0F-B207-A460B531CBDF}" srcOrd="1" destOrd="0" presId="urn:microsoft.com/office/officeart/2005/8/layout/hierarchy1"/>
    <dgm:cxn modelId="{120112D3-77DC-4458-9448-FD7386EB6D53}" type="presParOf" srcId="{E7FB9740-13D8-494B-AA85-97DF3FDD0B86}" destId="{FD566721-9132-440B-AFDF-8A7023215F8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66BDAD4-63EF-49DC-8A03-051F4110FAFD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4B0A07-46BC-44E8-988E-4338EC023B10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токсические вещества</a:t>
          </a:r>
          <a:endParaRPr lang="ru-RU" dirty="0"/>
        </a:p>
      </dgm:t>
    </dgm:pt>
    <dgm:pt modelId="{74A81024-7196-4C51-B032-1A1588DB7D6F}" type="parTrans" cxnId="{86875EA5-04CF-4B4E-AEC4-9E33CCE5E63B}">
      <dgm:prSet/>
      <dgm:spPr/>
      <dgm:t>
        <a:bodyPr/>
        <a:lstStyle/>
        <a:p>
          <a:endParaRPr lang="ru-RU"/>
        </a:p>
      </dgm:t>
    </dgm:pt>
    <dgm:pt modelId="{C968BCC0-6ABB-4CF2-ADF5-0DFA9FA70CE3}" type="sibTrans" cxnId="{86875EA5-04CF-4B4E-AEC4-9E33CCE5E63B}">
      <dgm:prSet/>
      <dgm:spPr/>
      <dgm:t>
        <a:bodyPr/>
        <a:lstStyle/>
        <a:p>
          <a:endParaRPr lang="ru-RU"/>
        </a:p>
      </dgm:t>
    </dgm:pt>
    <dgm:pt modelId="{1208AAF6-8639-4B6A-BACA-77E5167F8757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пластиковые покрытия</a:t>
          </a:r>
          <a:endParaRPr lang="ru-RU" dirty="0"/>
        </a:p>
      </dgm:t>
    </dgm:pt>
    <dgm:pt modelId="{9236574B-D1C8-40F1-8DAD-4C313C1C8E86}" type="parTrans" cxnId="{CECD29B7-6019-4F5B-9F15-8654048D774A}">
      <dgm:prSet/>
      <dgm:spPr/>
      <dgm:t>
        <a:bodyPr/>
        <a:lstStyle/>
        <a:p>
          <a:endParaRPr lang="ru-RU"/>
        </a:p>
      </dgm:t>
    </dgm:pt>
    <dgm:pt modelId="{72523520-C1F0-45DE-B8FF-B4DBF61B085F}" type="sibTrans" cxnId="{CECD29B7-6019-4F5B-9F15-8654048D774A}">
      <dgm:prSet/>
      <dgm:spPr/>
      <dgm:t>
        <a:bodyPr/>
        <a:lstStyle/>
        <a:p>
          <a:endParaRPr lang="ru-RU"/>
        </a:p>
      </dgm:t>
    </dgm:pt>
    <dgm:pt modelId="{3F431F11-16CE-4085-A4B6-B0FA602B4E5C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лаки</a:t>
          </a:r>
          <a:endParaRPr lang="ru-RU" dirty="0"/>
        </a:p>
      </dgm:t>
    </dgm:pt>
    <dgm:pt modelId="{FDEE3EFB-98D3-4AFC-B6EB-FD27B0AF078C}" type="parTrans" cxnId="{8F054FB1-95FE-48EB-A6D9-1C90F6A49D08}">
      <dgm:prSet/>
      <dgm:spPr/>
      <dgm:t>
        <a:bodyPr/>
        <a:lstStyle/>
        <a:p>
          <a:endParaRPr lang="ru-RU"/>
        </a:p>
      </dgm:t>
    </dgm:pt>
    <dgm:pt modelId="{69878EB2-D854-4868-8B37-A25BC0751FFE}" type="sibTrans" cxnId="{8F054FB1-95FE-48EB-A6D9-1C90F6A49D08}">
      <dgm:prSet/>
      <dgm:spPr/>
      <dgm:t>
        <a:bodyPr/>
        <a:lstStyle/>
        <a:p>
          <a:endParaRPr lang="ru-RU"/>
        </a:p>
      </dgm:t>
    </dgm:pt>
    <dgm:pt modelId="{E407CC40-56D9-46DE-A9B4-9D695A715015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аэрозоли</a:t>
          </a:r>
          <a:endParaRPr lang="ru-RU" dirty="0"/>
        </a:p>
      </dgm:t>
    </dgm:pt>
    <dgm:pt modelId="{6856C91E-5261-4E56-B21B-15B318F754E6}" type="parTrans" cxnId="{F7BA752E-222C-4CC6-9E0B-FB3646C87598}">
      <dgm:prSet/>
      <dgm:spPr/>
      <dgm:t>
        <a:bodyPr/>
        <a:lstStyle/>
        <a:p>
          <a:endParaRPr lang="ru-RU"/>
        </a:p>
      </dgm:t>
    </dgm:pt>
    <dgm:pt modelId="{D7DCCD99-B93B-45FD-BDAD-C78B6925EDA7}" type="sibTrans" cxnId="{F7BA752E-222C-4CC6-9E0B-FB3646C87598}">
      <dgm:prSet/>
      <dgm:spPr/>
      <dgm:t>
        <a:bodyPr/>
        <a:lstStyle/>
        <a:p>
          <a:endParaRPr lang="ru-RU"/>
        </a:p>
      </dgm:t>
    </dgm:pt>
    <dgm:pt modelId="{C379BC56-C1C0-4172-8F2A-2C8BC2195F7F}">
      <dgm:prSet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клей</a:t>
          </a:r>
          <a:endParaRPr lang="ru-RU" dirty="0"/>
        </a:p>
      </dgm:t>
    </dgm:pt>
    <dgm:pt modelId="{7246F9DE-0E5B-4BFD-93FD-C16D14EF02AE}" type="parTrans" cxnId="{CDA909E0-805D-4A01-9662-645A1681D12C}">
      <dgm:prSet/>
      <dgm:spPr/>
      <dgm:t>
        <a:bodyPr/>
        <a:lstStyle/>
        <a:p>
          <a:endParaRPr lang="ru-RU"/>
        </a:p>
      </dgm:t>
    </dgm:pt>
    <dgm:pt modelId="{1F63168C-4984-4169-A9BA-9AC279DB85A2}" type="sibTrans" cxnId="{CDA909E0-805D-4A01-9662-645A1681D12C}">
      <dgm:prSet/>
      <dgm:spPr/>
      <dgm:t>
        <a:bodyPr/>
        <a:lstStyle/>
        <a:p>
          <a:endParaRPr lang="ru-RU"/>
        </a:p>
      </dgm:t>
    </dgm:pt>
    <dgm:pt modelId="{E0DCF062-FB5D-4082-8535-E50C376AF484}">
      <dgm:prSet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моющие средства</a:t>
          </a:r>
          <a:endParaRPr lang="ru-RU" dirty="0"/>
        </a:p>
      </dgm:t>
    </dgm:pt>
    <dgm:pt modelId="{D8807241-0EAF-47AC-A9F2-71CCAD823094}" type="parTrans" cxnId="{3615608E-A271-497F-B83B-8CFF1F8B6B7E}">
      <dgm:prSet/>
      <dgm:spPr/>
      <dgm:t>
        <a:bodyPr/>
        <a:lstStyle/>
        <a:p>
          <a:endParaRPr lang="ru-RU"/>
        </a:p>
      </dgm:t>
    </dgm:pt>
    <dgm:pt modelId="{886C9B5E-7E00-4B9C-8BA2-9B13D3E1165F}" type="sibTrans" cxnId="{3615608E-A271-497F-B83B-8CFF1F8B6B7E}">
      <dgm:prSet/>
      <dgm:spPr/>
      <dgm:t>
        <a:bodyPr/>
        <a:lstStyle/>
        <a:p>
          <a:endParaRPr lang="ru-RU"/>
        </a:p>
      </dgm:t>
    </dgm:pt>
    <dgm:pt modelId="{B191E4D9-A733-497D-AAD5-90EB31CEE830}">
      <dgm:prSet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синтетические смол</a:t>
          </a:r>
          <a:endParaRPr lang="ru-RU" dirty="0"/>
        </a:p>
      </dgm:t>
    </dgm:pt>
    <dgm:pt modelId="{C690C119-59BC-4351-B672-51ACBAFCF116}" type="parTrans" cxnId="{9611F500-E1EC-44BC-A6EA-31BD6EF039BB}">
      <dgm:prSet/>
      <dgm:spPr/>
      <dgm:t>
        <a:bodyPr/>
        <a:lstStyle/>
        <a:p>
          <a:endParaRPr lang="ru-RU"/>
        </a:p>
      </dgm:t>
    </dgm:pt>
    <dgm:pt modelId="{8364EC9B-2178-4E71-B5BF-2B4AFE850B79}" type="sibTrans" cxnId="{9611F500-E1EC-44BC-A6EA-31BD6EF039BB}">
      <dgm:prSet/>
      <dgm:spPr/>
      <dgm:t>
        <a:bodyPr/>
        <a:lstStyle/>
        <a:p>
          <a:endParaRPr lang="ru-RU"/>
        </a:p>
      </dgm:t>
    </dgm:pt>
    <dgm:pt modelId="{7644432D-2AED-48CD-B7BD-AFF8C149A158}" type="pres">
      <dgm:prSet presAssocID="{266BDAD4-63EF-49DC-8A03-051F4110FAF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26AFDE-0687-49EC-B9F2-463DB19C075B}" type="pres">
      <dgm:prSet presAssocID="{494B0A07-46BC-44E8-988E-4338EC023B10}" presName="root1" presStyleCnt="0"/>
      <dgm:spPr/>
    </dgm:pt>
    <dgm:pt modelId="{39DB3383-1034-4617-9F0B-CBDE91E08789}" type="pres">
      <dgm:prSet presAssocID="{494B0A07-46BC-44E8-988E-4338EC023B10}" presName="LevelOneTextNode" presStyleLbl="node0" presStyleIdx="0" presStyleCnt="1" custAng="5400000" custScaleX="160347" custScaleY="115473" custLinFactX="-34055" custLinFactNeighborX="-100000" custLinFactNeighborY="6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F6A88E-1AF9-4C68-A628-48CB0E141D09}" type="pres">
      <dgm:prSet presAssocID="{494B0A07-46BC-44E8-988E-4338EC023B10}" presName="level2hierChild" presStyleCnt="0"/>
      <dgm:spPr/>
    </dgm:pt>
    <dgm:pt modelId="{B025CA4C-8356-4AE7-B79E-570978FDA8E4}" type="pres">
      <dgm:prSet presAssocID="{9236574B-D1C8-40F1-8DAD-4C313C1C8E86}" presName="conn2-1" presStyleLbl="parChTrans1D2" presStyleIdx="0" presStyleCnt="6"/>
      <dgm:spPr/>
    </dgm:pt>
    <dgm:pt modelId="{A67C09A3-57B7-4339-9E0B-9B4A7F95D4CB}" type="pres">
      <dgm:prSet presAssocID="{9236574B-D1C8-40F1-8DAD-4C313C1C8E86}" presName="connTx" presStyleLbl="parChTrans1D2" presStyleIdx="0" presStyleCnt="6"/>
      <dgm:spPr/>
    </dgm:pt>
    <dgm:pt modelId="{6A18252F-8C06-4108-9FC9-F5FC362F4D80}" type="pres">
      <dgm:prSet presAssocID="{1208AAF6-8639-4B6A-BACA-77E5167F8757}" presName="root2" presStyleCnt="0"/>
      <dgm:spPr/>
    </dgm:pt>
    <dgm:pt modelId="{3D76F498-38D3-4CD1-9BBD-C35B9F550588}" type="pres">
      <dgm:prSet presAssocID="{1208AAF6-8639-4B6A-BACA-77E5167F8757}" presName="LevelTwoTextNode" presStyleLbl="node2" presStyleIdx="0" presStyleCnt="6" custScaleX="168762" custScaleY="108501" custLinFactNeighborX="21549" custLinFactNeighborY="-3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37880D-5FA9-4607-8F53-94F314826952}" type="pres">
      <dgm:prSet presAssocID="{1208AAF6-8639-4B6A-BACA-77E5167F8757}" presName="level3hierChild" presStyleCnt="0"/>
      <dgm:spPr/>
    </dgm:pt>
    <dgm:pt modelId="{AA7D90F0-2F52-4E2E-B458-093B012BB06F}" type="pres">
      <dgm:prSet presAssocID="{FDEE3EFB-98D3-4AFC-B6EB-FD27B0AF078C}" presName="conn2-1" presStyleLbl="parChTrans1D2" presStyleIdx="1" presStyleCnt="6"/>
      <dgm:spPr/>
    </dgm:pt>
    <dgm:pt modelId="{49B6332F-A80C-4C44-B0DD-E2483A3064AD}" type="pres">
      <dgm:prSet presAssocID="{FDEE3EFB-98D3-4AFC-B6EB-FD27B0AF078C}" presName="connTx" presStyleLbl="parChTrans1D2" presStyleIdx="1" presStyleCnt="6"/>
      <dgm:spPr/>
    </dgm:pt>
    <dgm:pt modelId="{673D0A30-3845-4562-99A8-2FE90FABAA4F}" type="pres">
      <dgm:prSet presAssocID="{3F431F11-16CE-4085-A4B6-B0FA602B4E5C}" presName="root2" presStyleCnt="0"/>
      <dgm:spPr/>
    </dgm:pt>
    <dgm:pt modelId="{2779C337-BD7F-46D2-96F1-459A7EAF1174}" type="pres">
      <dgm:prSet presAssocID="{3F431F11-16CE-4085-A4B6-B0FA602B4E5C}" presName="LevelTwoTextNode" presStyleLbl="node2" presStyleIdx="1" presStyleCnt="6" custScaleX="167919" custScaleY="87132" custLinFactNeighborX="37961" custLinFactNeighborY="-176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2B32AF-1AF6-433C-8397-5E1F52970462}" type="pres">
      <dgm:prSet presAssocID="{3F431F11-16CE-4085-A4B6-B0FA602B4E5C}" presName="level3hierChild" presStyleCnt="0"/>
      <dgm:spPr/>
    </dgm:pt>
    <dgm:pt modelId="{CED891F6-BC88-45F5-AC8A-A9E30055FC2F}" type="pres">
      <dgm:prSet presAssocID="{6856C91E-5261-4E56-B21B-15B318F754E6}" presName="conn2-1" presStyleLbl="parChTrans1D2" presStyleIdx="2" presStyleCnt="6"/>
      <dgm:spPr/>
    </dgm:pt>
    <dgm:pt modelId="{E66AA1D0-625F-46F5-87C0-195991BC0E06}" type="pres">
      <dgm:prSet presAssocID="{6856C91E-5261-4E56-B21B-15B318F754E6}" presName="connTx" presStyleLbl="parChTrans1D2" presStyleIdx="2" presStyleCnt="6"/>
      <dgm:spPr/>
    </dgm:pt>
    <dgm:pt modelId="{5F658704-13C1-4B8D-B16F-49AB3683031A}" type="pres">
      <dgm:prSet presAssocID="{E407CC40-56D9-46DE-A9B4-9D695A715015}" presName="root2" presStyleCnt="0"/>
      <dgm:spPr/>
    </dgm:pt>
    <dgm:pt modelId="{A5564E34-CAD9-4AE8-9A22-D69FFF750B5A}" type="pres">
      <dgm:prSet presAssocID="{E407CC40-56D9-46DE-A9B4-9D695A715015}" presName="LevelTwoTextNode" presStyleLbl="node2" presStyleIdx="2" presStyleCnt="6" custScaleX="170632" custScaleY="88310" custLinFactNeighborX="50356" custLinFactNeighborY="-293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763E9A-0917-4D82-8C3D-D9ACF1F35827}" type="pres">
      <dgm:prSet presAssocID="{E407CC40-56D9-46DE-A9B4-9D695A715015}" presName="level3hierChild" presStyleCnt="0"/>
      <dgm:spPr/>
    </dgm:pt>
    <dgm:pt modelId="{E4AC00DC-B2B4-4E8E-80AF-82ABCF1E33EE}" type="pres">
      <dgm:prSet presAssocID="{7246F9DE-0E5B-4BFD-93FD-C16D14EF02AE}" presName="conn2-1" presStyleLbl="parChTrans1D2" presStyleIdx="3" presStyleCnt="6"/>
      <dgm:spPr/>
    </dgm:pt>
    <dgm:pt modelId="{4578D6A8-4273-4037-9451-E0870E6C3A68}" type="pres">
      <dgm:prSet presAssocID="{7246F9DE-0E5B-4BFD-93FD-C16D14EF02AE}" presName="connTx" presStyleLbl="parChTrans1D2" presStyleIdx="3" presStyleCnt="6"/>
      <dgm:spPr/>
    </dgm:pt>
    <dgm:pt modelId="{B34C0C64-A4C1-44E8-BADB-7839AFA94C16}" type="pres">
      <dgm:prSet presAssocID="{C379BC56-C1C0-4172-8F2A-2C8BC2195F7F}" presName="root2" presStyleCnt="0"/>
      <dgm:spPr/>
    </dgm:pt>
    <dgm:pt modelId="{7267B20E-9E21-49D4-8D57-7369045BC210}" type="pres">
      <dgm:prSet presAssocID="{C379BC56-C1C0-4172-8F2A-2C8BC2195F7F}" presName="LevelTwoTextNode" presStyleLbl="node2" presStyleIdx="3" presStyleCnt="6" custScaleX="166067" custScaleY="73712" custLinFactNeighborX="82979" custLinFactNeighborY="-407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619CEE-CBB8-4EE2-A6A4-8EEBC8510C4F}" type="pres">
      <dgm:prSet presAssocID="{C379BC56-C1C0-4172-8F2A-2C8BC2195F7F}" presName="level3hierChild" presStyleCnt="0"/>
      <dgm:spPr/>
    </dgm:pt>
    <dgm:pt modelId="{11C033AE-0AA3-405B-9483-1BB870D50E65}" type="pres">
      <dgm:prSet presAssocID="{D8807241-0EAF-47AC-A9F2-71CCAD823094}" presName="conn2-1" presStyleLbl="parChTrans1D2" presStyleIdx="4" presStyleCnt="6"/>
      <dgm:spPr/>
    </dgm:pt>
    <dgm:pt modelId="{79DB7C55-C7C4-4311-9303-BD11303491B1}" type="pres">
      <dgm:prSet presAssocID="{D8807241-0EAF-47AC-A9F2-71CCAD823094}" presName="connTx" presStyleLbl="parChTrans1D2" presStyleIdx="4" presStyleCnt="6"/>
      <dgm:spPr/>
    </dgm:pt>
    <dgm:pt modelId="{9F8E4ACC-8321-4801-B1CF-2B9ADAEAE66A}" type="pres">
      <dgm:prSet presAssocID="{E0DCF062-FB5D-4082-8535-E50C376AF484}" presName="root2" presStyleCnt="0"/>
      <dgm:spPr/>
    </dgm:pt>
    <dgm:pt modelId="{50DB4072-3160-432A-877F-46728AAA23D0}" type="pres">
      <dgm:prSet presAssocID="{E0DCF062-FB5D-4082-8535-E50C376AF484}" presName="LevelTwoTextNode" presStyleLbl="node2" presStyleIdx="4" presStyleCnt="6" custScaleX="180232" custScaleY="109577" custLinFactNeighborX="54469" custLinFactNeighborY="-519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A0F72A-C862-49D0-B4A9-043822AD5F8C}" type="pres">
      <dgm:prSet presAssocID="{E0DCF062-FB5D-4082-8535-E50C376AF484}" presName="level3hierChild" presStyleCnt="0"/>
      <dgm:spPr/>
    </dgm:pt>
    <dgm:pt modelId="{1D8298C4-70FC-40F6-8115-2CD5EC847544}" type="pres">
      <dgm:prSet presAssocID="{C690C119-59BC-4351-B672-51ACBAFCF116}" presName="conn2-1" presStyleLbl="parChTrans1D2" presStyleIdx="5" presStyleCnt="6"/>
      <dgm:spPr/>
    </dgm:pt>
    <dgm:pt modelId="{EEC4E9C9-C56F-4B20-AE39-53A606BBDF55}" type="pres">
      <dgm:prSet presAssocID="{C690C119-59BC-4351-B672-51ACBAFCF116}" presName="connTx" presStyleLbl="parChTrans1D2" presStyleIdx="5" presStyleCnt="6"/>
      <dgm:spPr/>
    </dgm:pt>
    <dgm:pt modelId="{C63773EF-7E7D-4B1E-B115-3DDBB69CA4FE}" type="pres">
      <dgm:prSet presAssocID="{B191E4D9-A733-497D-AAD5-90EB31CEE830}" presName="root2" presStyleCnt="0"/>
      <dgm:spPr/>
    </dgm:pt>
    <dgm:pt modelId="{67B654D5-CD6D-492E-B4E2-A283E9CCA4E0}" type="pres">
      <dgm:prSet presAssocID="{B191E4D9-A733-497D-AAD5-90EB31CEE830}" presName="LevelTwoTextNode" presStyleLbl="node2" presStyleIdx="5" presStyleCnt="6" custScaleX="184319" custScaleY="91198" custLinFactNeighborX="21994" custLinFactNeighborY="-561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67879F-C572-47C0-842D-3DBDA6C76CB0}" type="pres">
      <dgm:prSet presAssocID="{B191E4D9-A733-497D-AAD5-90EB31CEE830}" presName="level3hierChild" presStyleCnt="0"/>
      <dgm:spPr/>
    </dgm:pt>
  </dgm:ptLst>
  <dgm:cxnLst>
    <dgm:cxn modelId="{F7BA752E-222C-4CC6-9E0B-FB3646C87598}" srcId="{494B0A07-46BC-44E8-988E-4338EC023B10}" destId="{E407CC40-56D9-46DE-A9B4-9D695A715015}" srcOrd="2" destOrd="0" parTransId="{6856C91E-5261-4E56-B21B-15B318F754E6}" sibTransId="{D7DCCD99-B93B-45FD-BDAD-C78B6925EDA7}"/>
    <dgm:cxn modelId="{3615608E-A271-497F-B83B-8CFF1F8B6B7E}" srcId="{494B0A07-46BC-44E8-988E-4338EC023B10}" destId="{E0DCF062-FB5D-4082-8535-E50C376AF484}" srcOrd="4" destOrd="0" parTransId="{D8807241-0EAF-47AC-A9F2-71CCAD823094}" sibTransId="{886C9B5E-7E00-4B9C-8BA2-9B13D3E1165F}"/>
    <dgm:cxn modelId="{0158D573-F29B-42E4-895E-2C44599D7B02}" type="presOf" srcId="{6856C91E-5261-4E56-B21B-15B318F754E6}" destId="{E66AA1D0-625F-46F5-87C0-195991BC0E06}" srcOrd="1" destOrd="0" presId="urn:microsoft.com/office/officeart/2008/layout/HorizontalMultiLevelHierarchy"/>
    <dgm:cxn modelId="{CDA909E0-805D-4A01-9662-645A1681D12C}" srcId="{494B0A07-46BC-44E8-988E-4338EC023B10}" destId="{C379BC56-C1C0-4172-8F2A-2C8BC2195F7F}" srcOrd="3" destOrd="0" parTransId="{7246F9DE-0E5B-4BFD-93FD-C16D14EF02AE}" sibTransId="{1F63168C-4984-4169-A9BA-9AC279DB85A2}"/>
    <dgm:cxn modelId="{3522A1D5-6E65-472F-B76A-278EAE3CBDE6}" type="presOf" srcId="{3F431F11-16CE-4085-A4B6-B0FA602B4E5C}" destId="{2779C337-BD7F-46D2-96F1-459A7EAF1174}" srcOrd="0" destOrd="0" presId="urn:microsoft.com/office/officeart/2008/layout/HorizontalMultiLevelHierarchy"/>
    <dgm:cxn modelId="{D2F49C40-3456-48D3-8B4A-3663865E55CC}" type="presOf" srcId="{FDEE3EFB-98D3-4AFC-B6EB-FD27B0AF078C}" destId="{AA7D90F0-2F52-4E2E-B458-093B012BB06F}" srcOrd="0" destOrd="0" presId="urn:microsoft.com/office/officeart/2008/layout/HorizontalMultiLevelHierarchy"/>
    <dgm:cxn modelId="{7AF67327-2ED5-49AB-A5E0-A6E1057050ED}" type="presOf" srcId="{FDEE3EFB-98D3-4AFC-B6EB-FD27B0AF078C}" destId="{49B6332F-A80C-4C44-B0DD-E2483A3064AD}" srcOrd="1" destOrd="0" presId="urn:microsoft.com/office/officeart/2008/layout/HorizontalMultiLevelHierarchy"/>
    <dgm:cxn modelId="{615F2FB5-00CA-49A5-B2A3-C210F24786F2}" type="presOf" srcId="{E407CC40-56D9-46DE-A9B4-9D695A715015}" destId="{A5564E34-CAD9-4AE8-9A22-D69FFF750B5A}" srcOrd="0" destOrd="0" presId="urn:microsoft.com/office/officeart/2008/layout/HorizontalMultiLevelHierarchy"/>
    <dgm:cxn modelId="{F9DF884C-8C80-443B-8E85-E6AC2983951F}" type="presOf" srcId="{1208AAF6-8639-4B6A-BACA-77E5167F8757}" destId="{3D76F498-38D3-4CD1-9BBD-C35B9F550588}" srcOrd="0" destOrd="0" presId="urn:microsoft.com/office/officeart/2008/layout/HorizontalMultiLevelHierarchy"/>
    <dgm:cxn modelId="{41857225-1C02-4384-B917-7F8A244FDCD9}" type="presOf" srcId="{D8807241-0EAF-47AC-A9F2-71CCAD823094}" destId="{11C033AE-0AA3-405B-9483-1BB870D50E65}" srcOrd="0" destOrd="0" presId="urn:microsoft.com/office/officeart/2008/layout/HorizontalMultiLevelHierarchy"/>
    <dgm:cxn modelId="{082E74B8-05E2-49E7-9E1B-ADF2E86AEB93}" type="presOf" srcId="{B191E4D9-A733-497D-AAD5-90EB31CEE830}" destId="{67B654D5-CD6D-492E-B4E2-A283E9CCA4E0}" srcOrd="0" destOrd="0" presId="urn:microsoft.com/office/officeart/2008/layout/HorizontalMultiLevelHierarchy"/>
    <dgm:cxn modelId="{F4CDF2C6-3F6F-489D-8FC9-5E7C956B8C80}" type="presOf" srcId="{C690C119-59BC-4351-B672-51ACBAFCF116}" destId="{1D8298C4-70FC-40F6-8115-2CD5EC847544}" srcOrd="0" destOrd="0" presId="urn:microsoft.com/office/officeart/2008/layout/HorizontalMultiLevelHierarchy"/>
    <dgm:cxn modelId="{CECD29B7-6019-4F5B-9F15-8654048D774A}" srcId="{494B0A07-46BC-44E8-988E-4338EC023B10}" destId="{1208AAF6-8639-4B6A-BACA-77E5167F8757}" srcOrd="0" destOrd="0" parTransId="{9236574B-D1C8-40F1-8DAD-4C313C1C8E86}" sibTransId="{72523520-C1F0-45DE-B8FF-B4DBF61B085F}"/>
    <dgm:cxn modelId="{8F054FB1-95FE-48EB-A6D9-1C90F6A49D08}" srcId="{494B0A07-46BC-44E8-988E-4338EC023B10}" destId="{3F431F11-16CE-4085-A4B6-B0FA602B4E5C}" srcOrd="1" destOrd="0" parTransId="{FDEE3EFB-98D3-4AFC-B6EB-FD27B0AF078C}" sibTransId="{69878EB2-D854-4868-8B37-A25BC0751FFE}"/>
    <dgm:cxn modelId="{86875EA5-04CF-4B4E-AEC4-9E33CCE5E63B}" srcId="{266BDAD4-63EF-49DC-8A03-051F4110FAFD}" destId="{494B0A07-46BC-44E8-988E-4338EC023B10}" srcOrd="0" destOrd="0" parTransId="{74A81024-7196-4C51-B032-1A1588DB7D6F}" sibTransId="{C968BCC0-6ABB-4CF2-ADF5-0DFA9FA70CE3}"/>
    <dgm:cxn modelId="{392F7975-7C19-458B-9CF3-AD896C8CBBF0}" type="presOf" srcId="{9236574B-D1C8-40F1-8DAD-4C313C1C8E86}" destId="{B025CA4C-8356-4AE7-B79E-570978FDA8E4}" srcOrd="0" destOrd="0" presId="urn:microsoft.com/office/officeart/2008/layout/HorizontalMultiLevelHierarchy"/>
    <dgm:cxn modelId="{6F5874CC-36FB-45F8-B0F0-D424FB9E6D18}" type="presOf" srcId="{D8807241-0EAF-47AC-A9F2-71CCAD823094}" destId="{79DB7C55-C7C4-4311-9303-BD11303491B1}" srcOrd="1" destOrd="0" presId="urn:microsoft.com/office/officeart/2008/layout/HorizontalMultiLevelHierarchy"/>
    <dgm:cxn modelId="{9E347C0E-580C-4240-BF99-999BA4A57AFA}" type="presOf" srcId="{266BDAD4-63EF-49DC-8A03-051F4110FAFD}" destId="{7644432D-2AED-48CD-B7BD-AFF8C149A158}" srcOrd="0" destOrd="0" presId="urn:microsoft.com/office/officeart/2008/layout/HorizontalMultiLevelHierarchy"/>
    <dgm:cxn modelId="{B4F53D5C-4E73-4795-BE9F-C1AB9BDD8FFF}" type="presOf" srcId="{9236574B-D1C8-40F1-8DAD-4C313C1C8E86}" destId="{A67C09A3-57B7-4339-9E0B-9B4A7F95D4CB}" srcOrd="1" destOrd="0" presId="urn:microsoft.com/office/officeart/2008/layout/HorizontalMultiLevelHierarchy"/>
    <dgm:cxn modelId="{9611F500-E1EC-44BC-A6EA-31BD6EF039BB}" srcId="{494B0A07-46BC-44E8-988E-4338EC023B10}" destId="{B191E4D9-A733-497D-AAD5-90EB31CEE830}" srcOrd="5" destOrd="0" parTransId="{C690C119-59BC-4351-B672-51ACBAFCF116}" sibTransId="{8364EC9B-2178-4E71-B5BF-2B4AFE850B79}"/>
    <dgm:cxn modelId="{51291AD4-4C9D-4B6A-8FB3-51A78689F824}" type="presOf" srcId="{C379BC56-C1C0-4172-8F2A-2C8BC2195F7F}" destId="{7267B20E-9E21-49D4-8D57-7369045BC210}" srcOrd="0" destOrd="0" presId="urn:microsoft.com/office/officeart/2008/layout/HorizontalMultiLevelHierarchy"/>
    <dgm:cxn modelId="{A834DD63-4F04-4399-BD1B-CD654FED9178}" type="presOf" srcId="{7246F9DE-0E5B-4BFD-93FD-C16D14EF02AE}" destId="{4578D6A8-4273-4037-9451-E0870E6C3A68}" srcOrd="1" destOrd="0" presId="urn:microsoft.com/office/officeart/2008/layout/HorizontalMultiLevelHierarchy"/>
    <dgm:cxn modelId="{20D425E8-6688-4968-8839-742BF7F0C1BF}" type="presOf" srcId="{C690C119-59BC-4351-B672-51ACBAFCF116}" destId="{EEC4E9C9-C56F-4B20-AE39-53A606BBDF55}" srcOrd="1" destOrd="0" presId="urn:microsoft.com/office/officeart/2008/layout/HorizontalMultiLevelHierarchy"/>
    <dgm:cxn modelId="{B1679691-FE87-423A-9A06-EB1EB7885550}" type="presOf" srcId="{E0DCF062-FB5D-4082-8535-E50C376AF484}" destId="{50DB4072-3160-432A-877F-46728AAA23D0}" srcOrd="0" destOrd="0" presId="urn:microsoft.com/office/officeart/2008/layout/HorizontalMultiLevelHierarchy"/>
    <dgm:cxn modelId="{B92A3F7F-8E64-46FF-882D-2B9D6C63BD27}" type="presOf" srcId="{6856C91E-5261-4E56-B21B-15B318F754E6}" destId="{CED891F6-BC88-45F5-AC8A-A9E30055FC2F}" srcOrd="0" destOrd="0" presId="urn:microsoft.com/office/officeart/2008/layout/HorizontalMultiLevelHierarchy"/>
    <dgm:cxn modelId="{1EB802F2-67E4-4128-8E38-29604A7C382B}" type="presOf" srcId="{494B0A07-46BC-44E8-988E-4338EC023B10}" destId="{39DB3383-1034-4617-9F0B-CBDE91E08789}" srcOrd="0" destOrd="0" presId="urn:microsoft.com/office/officeart/2008/layout/HorizontalMultiLevelHierarchy"/>
    <dgm:cxn modelId="{718D4587-D7AC-4E4D-862A-A225136B7345}" type="presOf" srcId="{7246F9DE-0E5B-4BFD-93FD-C16D14EF02AE}" destId="{E4AC00DC-B2B4-4E8E-80AF-82ABCF1E33EE}" srcOrd="0" destOrd="0" presId="urn:microsoft.com/office/officeart/2008/layout/HorizontalMultiLevelHierarchy"/>
    <dgm:cxn modelId="{FE08CBEC-CE69-4BFB-864C-59B120163FA9}" type="presParOf" srcId="{7644432D-2AED-48CD-B7BD-AFF8C149A158}" destId="{4326AFDE-0687-49EC-B9F2-463DB19C075B}" srcOrd="0" destOrd="0" presId="urn:microsoft.com/office/officeart/2008/layout/HorizontalMultiLevelHierarchy"/>
    <dgm:cxn modelId="{6B59317B-1126-40CB-B3AA-D2A16CB0AC42}" type="presParOf" srcId="{4326AFDE-0687-49EC-B9F2-463DB19C075B}" destId="{39DB3383-1034-4617-9F0B-CBDE91E08789}" srcOrd="0" destOrd="0" presId="urn:microsoft.com/office/officeart/2008/layout/HorizontalMultiLevelHierarchy"/>
    <dgm:cxn modelId="{789D0BB7-A28E-4856-825E-18FD54382E93}" type="presParOf" srcId="{4326AFDE-0687-49EC-B9F2-463DB19C075B}" destId="{2BF6A88E-1AF9-4C68-A628-48CB0E141D09}" srcOrd="1" destOrd="0" presId="urn:microsoft.com/office/officeart/2008/layout/HorizontalMultiLevelHierarchy"/>
    <dgm:cxn modelId="{99A395CD-6C94-40B2-86DE-50ACCFDA7FE6}" type="presParOf" srcId="{2BF6A88E-1AF9-4C68-A628-48CB0E141D09}" destId="{B025CA4C-8356-4AE7-B79E-570978FDA8E4}" srcOrd="0" destOrd="0" presId="urn:microsoft.com/office/officeart/2008/layout/HorizontalMultiLevelHierarchy"/>
    <dgm:cxn modelId="{24326FD8-2ADF-40B4-A467-5DA3D3760E15}" type="presParOf" srcId="{B025CA4C-8356-4AE7-B79E-570978FDA8E4}" destId="{A67C09A3-57B7-4339-9E0B-9B4A7F95D4CB}" srcOrd="0" destOrd="0" presId="urn:microsoft.com/office/officeart/2008/layout/HorizontalMultiLevelHierarchy"/>
    <dgm:cxn modelId="{2764182C-9CEF-48F4-A3CF-E95C7C9EF8B3}" type="presParOf" srcId="{2BF6A88E-1AF9-4C68-A628-48CB0E141D09}" destId="{6A18252F-8C06-4108-9FC9-F5FC362F4D80}" srcOrd="1" destOrd="0" presId="urn:microsoft.com/office/officeart/2008/layout/HorizontalMultiLevelHierarchy"/>
    <dgm:cxn modelId="{0457C8AB-5098-4CCA-8160-69FCAFAFDB56}" type="presParOf" srcId="{6A18252F-8C06-4108-9FC9-F5FC362F4D80}" destId="{3D76F498-38D3-4CD1-9BBD-C35B9F550588}" srcOrd="0" destOrd="0" presId="urn:microsoft.com/office/officeart/2008/layout/HorizontalMultiLevelHierarchy"/>
    <dgm:cxn modelId="{2EFA80EF-40BB-48CF-9460-E2DD0FC748A7}" type="presParOf" srcId="{6A18252F-8C06-4108-9FC9-F5FC362F4D80}" destId="{1137880D-5FA9-4607-8F53-94F314826952}" srcOrd="1" destOrd="0" presId="urn:microsoft.com/office/officeart/2008/layout/HorizontalMultiLevelHierarchy"/>
    <dgm:cxn modelId="{F70A8D44-E133-43B0-9249-B4FE15E7276A}" type="presParOf" srcId="{2BF6A88E-1AF9-4C68-A628-48CB0E141D09}" destId="{AA7D90F0-2F52-4E2E-B458-093B012BB06F}" srcOrd="2" destOrd="0" presId="urn:microsoft.com/office/officeart/2008/layout/HorizontalMultiLevelHierarchy"/>
    <dgm:cxn modelId="{211A1ADF-089E-41C0-9BB7-C744C99104F6}" type="presParOf" srcId="{AA7D90F0-2F52-4E2E-B458-093B012BB06F}" destId="{49B6332F-A80C-4C44-B0DD-E2483A3064AD}" srcOrd="0" destOrd="0" presId="urn:microsoft.com/office/officeart/2008/layout/HorizontalMultiLevelHierarchy"/>
    <dgm:cxn modelId="{229197CD-ED08-4F87-99FA-8022E2C7C636}" type="presParOf" srcId="{2BF6A88E-1AF9-4C68-A628-48CB0E141D09}" destId="{673D0A30-3845-4562-99A8-2FE90FABAA4F}" srcOrd="3" destOrd="0" presId="urn:microsoft.com/office/officeart/2008/layout/HorizontalMultiLevelHierarchy"/>
    <dgm:cxn modelId="{6E2CA478-4A47-4FA3-A8D5-1D66DB25BEAF}" type="presParOf" srcId="{673D0A30-3845-4562-99A8-2FE90FABAA4F}" destId="{2779C337-BD7F-46D2-96F1-459A7EAF1174}" srcOrd="0" destOrd="0" presId="urn:microsoft.com/office/officeart/2008/layout/HorizontalMultiLevelHierarchy"/>
    <dgm:cxn modelId="{44BF2BC7-8BC2-4639-BF2D-5FFF6AD84E64}" type="presParOf" srcId="{673D0A30-3845-4562-99A8-2FE90FABAA4F}" destId="{EA2B32AF-1AF6-433C-8397-5E1F52970462}" srcOrd="1" destOrd="0" presId="urn:microsoft.com/office/officeart/2008/layout/HorizontalMultiLevelHierarchy"/>
    <dgm:cxn modelId="{5C9025E5-3A17-439D-A7E6-CEAA3BAEA36E}" type="presParOf" srcId="{2BF6A88E-1AF9-4C68-A628-48CB0E141D09}" destId="{CED891F6-BC88-45F5-AC8A-A9E30055FC2F}" srcOrd="4" destOrd="0" presId="urn:microsoft.com/office/officeart/2008/layout/HorizontalMultiLevelHierarchy"/>
    <dgm:cxn modelId="{6D4FD2D8-0A30-4261-BEBA-72A9B18EEC0F}" type="presParOf" srcId="{CED891F6-BC88-45F5-AC8A-A9E30055FC2F}" destId="{E66AA1D0-625F-46F5-87C0-195991BC0E06}" srcOrd="0" destOrd="0" presId="urn:microsoft.com/office/officeart/2008/layout/HorizontalMultiLevelHierarchy"/>
    <dgm:cxn modelId="{D75394B0-5E75-4283-AF0D-18C9BEC82E59}" type="presParOf" srcId="{2BF6A88E-1AF9-4C68-A628-48CB0E141D09}" destId="{5F658704-13C1-4B8D-B16F-49AB3683031A}" srcOrd="5" destOrd="0" presId="urn:microsoft.com/office/officeart/2008/layout/HorizontalMultiLevelHierarchy"/>
    <dgm:cxn modelId="{A3029442-E2A8-405A-816D-CC109DCC3083}" type="presParOf" srcId="{5F658704-13C1-4B8D-B16F-49AB3683031A}" destId="{A5564E34-CAD9-4AE8-9A22-D69FFF750B5A}" srcOrd="0" destOrd="0" presId="urn:microsoft.com/office/officeart/2008/layout/HorizontalMultiLevelHierarchy"/>
    <dgm:cxn modelId="{9FDD54C7-E036-4335-A56A-F96A4D5E18D0}" type="presParOf" srcId="{5F658704-13C1-4B8D-B16F-49AB3683031A}" destId="{3E763E9A-0917-4D82-8C3D-D9ACF1F35827}" srcOrd="1" destOrd="0" presId="urn:microsoft.com/office/officeart/2008/layout/HorizontalMultiLevelHierarchy"/>
    <dgm:cxn modelId="{FBBE9723-9ED4-4CE4-9F21-10B5844F2159}" type="presParOf" srcId="{2BF6A88E-1AF9-4C68-A628-48CB0E141D09}" destId="{E4AC00DC-B2B4-4E8E-80AF-82ABCF1E33EE}" srcOrd="6" destOrd="0" presId="urn:microsoft.com/office/officeart/2008/layout/HorizontalMultiLevelHierarchy"/>
    <dgm:cxn modelId="{7CA22C5A-E48E-4320-88D3-3F338D8D4BF6}" type="presParOf" srcId="{E4AC00DC-B2B4-4E8E-80AF-82ABCF1E33EE}" destId="{4578D6A8-4273-4037-9451-E0870E6C3A68}" srcOrd="0" destOrd="0" presId="urn:microsoft.com/office/officeart/2008/layout/HorizontalMultiLevelHierarchy"/>
    <dgm:cxn modelId="{C112CB34-F502-4EF0-8800-E62509246E19}" type="presParOf" srcId="{2BF6A88E-1AF9-4C68-A628-48CB0E141D09}" destId="{B34C0C64-A4C1-44E8-BADB-7839AFA94C16}" srcOrd="7" destOrd="0" presId="urn:microsoft.com/office/officeart/2008/layout/HorizontalMultiLevelHierarchy"/>
    <dgm:cxn modelId="{7056FE99-4AA7-4843-9904-BF9E6F68BAAF}" type="presParOf" srcId="{B34C0C64-A4C1-44E8-BADB-7839AFA94C16}" destId="{7267B20E-9E21-49D4-8D57-7369045BC210}" srcOrd="0" destOrd="0" presId="urn:microsoft.com/office/officeart/2008/layout/HorizontalMultiLevelHierarchy"/>
    <dgm:cxn modelId="{610B4ACE-4AF3-4E3A-9F7C-3D45E3D7C43F}" type="presParOf" srcId="{B34C0C64-A4C1-44E8-BADB-7839AFA94C16}" destId="{9C619CEE-CBB8-4EE2-A6A4-8EEBC8510C4F}" srcOrd="1" destOrd="0" presId="urn:microsoft.com/office/officeart/2008/layout/HorizontalMultiLevelHierarchy"/>
    <dgm:cxn modelId="{FE658A63-22F2-4695-9F30-70C3F3A25E49}" type="presParOf" srcId="{2BF6A88E-1AF9-4C68-A628-48CB0E141D09}" destId="{11C033AE-0AA3-405B-9483-1BB870D50E65}" srcOrd="8" destOrd="0" presId="urn:microsoft.com/office/officeart/2008/layout/HorizontalMultiLevelHierarchy"/>
    <dgm:cxn modelId="{1739DBAF-59CB-47DB-9AD0-689FC2FBE6C0}" type="presParOf" srcId="{11C033AE-0AA3-405B-9483-1BB870D50E65}" destId="{79DB7C55-C7C4-4311-9303-BD11303491B1}" srcOrd="0" destOrd="0" presId="urn:microsoft.com/office/officeart/2008/layout/HorizontalMultiLevelHierarchy"/>
    <dgm:cxn modelId="{0D6FDA33-BB36-4EBB-BA3A-DFB3C3ACDE05}" type="presParOf" srcId="{2BF6A88E-1AF9-4C68-A628-48CB0E141D09}" destId="{9F8E4ACC-8321-4801-B1CF-2B9ADAEAE66A}" srcOrd="9" destOrd="0" presId="urn:microsoft.com/office/officeart/2008/layout/HorizontalMultiLevelHierarchy"/>
    <dgm:cxn modelId="{330AB259-F324-4824-86A9-5015E335299F}" type="presParOf" srcId="{9F8E4ACC-8321-4801-B1CF-2B9ADAEAE66A}" destId="{50DB4072-3160-432A-877F-46728AAA23D0}" srcOrd="0" destOrd="0" presId="urn:microsoft.com/office/officeart/2008/layout/HorizontalMultiLevelHierarchy"/>
    <dgm:cxn modelId="{D7D53697-3719-4879-9BEB-E29EA16E9321}" type="presParOf" srcId="{9F8E4ACC-8321-4801-B1CF-2B9ADAEAE66A}" destId="{B3A0F72A-C862-49D0-B4A9-043822AD5F8C}" srcOrd="1" destOrd="0" presId="urn:microsoft.com/office/officeart/2008/layout/HorizontalMultiLevelHierarchy"/>
    <dgm:cxn modelId="{5BDFFD12-C4AB-4D50-91D2-7F0861D7A414}" type="presParOf" srcId="{2BF6A88E-1AF9-4C68-A628-48CB0E141D09}" destId="{1D8298C4-70FC-40F6-8115-2CD5EC847544}" srcOrd="10" destOrd="0" presId="urn:microsoft.com/office/officeart/2008/layout/HorizontalMultiLevelHierarchy"/>
    <dgm:cxn modelId="{8E5C3403-D4BF-4756-9200-9F16F77CD8DA}" type="presParOf" srcId="{1D8298C4-70FC-40F6-8115-2CD5EC847544}" destId="{EEC4E9C9-C56F-4B20-AE39-53A606BBDF55}" srcOrd="0" destOrd="0" presId="urn:microsoft.com/office/officeart/2008/layout/HorizontalMultiLevelHierarchy"/>
    <dgm:cxn modelId="{C0D3FBE5-A3F3-4854-B468-8E5B43929D84}" type="presParOf" srcId="{2BF6A88E-1AF9-4C68-A628-48CB0E141D09}" destId="{C63773EF-7E7D-4B1E-B115-3DDBB69CA4FE}" srcOrd="11" destOrd="0" presId="urn:microsoft.com/office/officeart/2008/layout/HorizontalMultiLevelHierarchy"/>
    <dgm:cxn modelId="{EC44A42F-06CA-4A7F-8A05-DEA36051EEA0}" type="presParOf" srcId="{C63773EF-7E7D-4B1E-B115-3DDBB69CA4FE}" destId="{67B654D5-CD6D-492E-B4E2-A283E9CCA4E0}" srcOrd="0" destOrd="0" presId="urn:microsoft.com/office/officeart/2008/layout/HorizontalMultiLevelHierarchy"/>
    <dgm:cxn modelId="{BBD37888-7BF4-425A-BB27-FE149BCC3C45}" type="presParOf" srcId="{C63773EF-7E7D-4B1E-B115-3DDBB69CA4FE}" destId="{DA67879F-C572-47C0-842D-3DBDA6C76CB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0E0BB-6058-4C7A-A403-3DB744F18B72}">
      <dsp:nvSpPr>
        <dsp:cNvPr id="0" name=""/>
        <dsp:cNvSpPr/>
      </dsp:nvSpPr>
      <dsp:spPr>
        <a:xfrm>
          <a:off x="6061684" y="2807117"/>
          <a:ext cx="1047183" cy="498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620"/>
              </a:lnTo>
              <a:lnTo>
                <a:pt x="1047183" y="339620"/>
              </a:lnTo>
              <a:lnTo>
                <a:pt x="1047183" y="4983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480D0D-D628-43CE-8814-EE225254C3C1}">
      <dsp:nvSpPr>
        <dsp:cNvPr id="0" name=""/>
        <dsp:cNvSpPr/>
      </dsp:nvSpPr>
      <dsp:spPr>
        <a:xfrm>
          <a:off x="5014501" y="2807117"/>
          <a:ext cx="1047183" cy="498363"/>
        </a:xfrm>
        <a:custGeom>
          <a:avLst/>
          <a:gdLst/>
          <a:ahLst/>
          <a:cxnLst/>
          <a:rect l="0" t="0" r="0" b="0"/>
          <a:pathLst>
            <a:path>
              <a:moveTo>
                <a:pt x="1047183" y="0"/>
              </a:moveTo>
              <a:lnTo>
                <a:pt x="1047183" y="339620"/>
              </a:lnTo>
              <a:lnTo>
                <a:pt x="0" y="339620"/>
              </a:lnTo>
              <a:lnTo>
                <a:pt x="0" y="4983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81D62-8160-4138-AF2A-05B63729C5A4}">
      <dsp:nvSpPr>
        <dsp:cNvPr id="0" name=""/>
        <dsp:cNvSpPr/>
      </dsp:nvSpPr>
      <dsp:spPr>
        <a:xfrm>
          <a:off x="3888070" y="1220634"/>
          <a:ext cx="2173614" cy="498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620"/>
              </a:lnTo>
              <a:lnTo>
                <a:pt x="2173614" y="339620"/>
              </a:lnTo>
              <a:lnTo>
                <a:pt x="2173614" y="4983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0BFC8E-2EB0-4B1E-A9FA-E38BCE26526E}">
      <dsp:nvSpPr>
        <dsp:cNvPr id="0" name=""/>
        <dsp:cNvSpPr/>
      </dsp:nvSpPr>
      <dsp:spPr>
        <a:xfrm>
          <a:off x="1889231" y="2807117"/>
          <a:ext cx="1020888" cy="498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620"/>
              </a:lnTo>
              <a:lnTo>
                <a:pt x="1020888" y="339620"/>
              </a:lnTo>
              <a:lnTo>
                <a:pt x="1020888" y="4983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6A5F9F-B704-46BE-87D1-2BC1638C1F78}">
      <dsp:nvSpPr>
        <dsp:cNvPr id="0" name=""/>
        <dsp:cNvSpPr/>
      </dsp:nvSpPr>
      <dsp:spPr>
        <a:xfrm>
          <a:off x="832032" y="2807117"/>
          <a:ext cx="1057198" cy="498363"/>
        </a:xfrm>
        <a:custGeom>
          <a:avLst/>
          <a:gdLst/>
          <a:ahLst/>
          <a:cxnLst/>
          <a:rect l="0" t="0" r="0" b="0"/>
          <a:pathLst>
            <a:path>
              <a:moveTo>
                <a:pt x="1057198" y="0"/>
              </a:moveTo>
              <a:lnTo>
                <a:pt x="1057198" y="339620"/>
              </a:lnTo>
              <a:lnTo>
                <a:pt x="0" y="339620"/>
              </a:lnTo>
              <a:lnTo>
                <a:pt x="0" y="498363"/>
              </a:lnTo>
            </a:path>
          </a:pathLst>
        </a:custGeom>
        <a:noFill/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0692F-506F-4F7B-BA8B-946C9541FE37}">
      <dsp:nvSpPr>
        <dsp:cNvPr id="0" name=""/>
        <dsp:cNvSpPr/>
      </dsp:nvSpPr>
      <dsp:spPr>
        <a:xfrm>
          <a:off x="1889231" y="1220634"/>
          <a:ext cx="1998838" cy="498363"/>
        </a:xfrm>
        <a:custGeom>
          <a:avLst/>
          <a:gdLst/>
          <a:ahLst/>
          <a:cxnLst/>
          <a:rect l="0" t="0" r="0" b="0"/>
          <a:pathLst>
            <a:path>
              <a:moveTo>
                <a:pt x="1998838" y="0"/>
              </a:moveTo>
              <a:lnTo>
                <a:pt x="1998838" y="339620"/>
              </a:lnTo>
              <a:lnTo>
                <a:pt x="0" y="339620"/>
              </a:lnTo>
              <a:lnTo>
                <a:pt x="0" y="49836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08603-9929-4732-B1B4-0D2E91B556C9}">
      <dsp:nvSpPr>
        <dsp:cNvPr id="0" name=""/>
        <dsp:cNvSpPr/>
      </dsp:nvSpPr>
      <dsp:spPr>
        <a:xfrm>
          <a:off x="3031284" y="132516"/>
          <a:ext cx="1713572" cy="1088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B8CA3-8121-46C2-9169-87BD438FD723}">
      <dsp:nvSpPr>
        <dsp:cNvPr id="0" name=""/>
        <dsp:cNvSpPr/>
      </dsp:nvSpPr>
      <dsp:spPr>
        <a:xfrm>
          <a:off x="3221680" y="313393"/>
          <a:ext cx="1713572" cy="1088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Пыль </a:t>
          </a:r>
          <a:endParaRPr lang="ru-RU" sz="3200" kern="1200" dirty="0"/>
        </a:p>
      </dsp:txBody>
      <dsp:txXfrm>
        <a:off x="3253550" y="345263"/>
        <a:ext cx="1649832" cy="1024378"/>
      </dsp:txXfrm>
    </dsp:sp>
    <dsp:sp modelId="{E08DE9A6-79EA-43C0-A4A2-1F353E8A8D4D}">
      <dsp:nvSpPr>
        <dsp:cNvPr id="0" name=""/>
        <dsp:cNvSpPr/>
      </dsp:nvSpPr>
      <dsp:spPr>
        <a:xfrm>
          <a:off x="33415" y="1718998"/>
          <a:ext cx="3711631" cy="1088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FEEA2D-31BF-4920-84EE-AC9B53BA1451}">
      <dsp:nvSpPr>
        <dsp:cNvPr id="0" name=""/>
        <dsp:cNvSpPr/>
      </dsp:nvSpPr>
      <dsp:spPr>
        <a:xfrm>
          <a:off x="223812" y="1899875"/>
          <a:ext cx="3711631" cy="1088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Мелкодисперсная</a:t>
          </a:r>
          <a:r>
            <a:rPr lang="ru-RU" sz="1200" kern="1200" dirty="0" smtClean="0"/>
            <a:t> </a:t>
          </a:r>
          <a:endParaRPr lang="ru-RU" sz="1200" kern="1200" dirty="0"/>
        </a:p>
      </dsp:txBody>
      <dsp:txXfrm>
        <a:off x="255682" y="1931745"/>
        <a:ext cx="3647891" cy="1024378"/>
      </dsp:txXfrm>
    </dsp:sp>
    <dsp:sp modelId="{D39C7D80-FF0D-48DB-A433-5A0EFDF75050}">
      <dsp:nvSpPr>
        <dsp:cNvPr id="0" name=""/>
        <dsp:cNvSpPr/>
      </dsp:nvSpPr>
      <dsp:spPr>
        <a:xfrm>
          <a:off x="1541" y="3305481"/>
          <a:ext cx="1660982" cy="2141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34B7A-B64A-474B-B5CC-9726BD817CC5}">
      <dsp:nvSpPr>
        <dsp:cNvPr id="0" name=""/>
        <dsp:cNvSpPr/>
      </dsp:nvSpPr>
      <dsp:spPr>
        <a:xfrm>
          <a:off x="191938" y="3486358"/>
          <a:ext cx="1660982" cy="21417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Состоит из легких и подвижных частиц размером до нескольких десятков и сотен микрон</a:t>
          </a:r>
          <a:endParaRPr lang="ru-RU" sz="1600" kern="1200" dirty="0"/>
        </a:p>
      </dsp:txBody>
      <dsp:txXfrm>
        <a:off x="240587" y="3535007"/>
        <a:ext cx="1563684" cy="2044467"/>
      </dsp:txXfrm>
    </dsp:sp>
    <dsp:sp modelId="{EF1366EB-2004-4AFF-9538-84391AF8B8EA}">
      <dsp:nvSpPr>
        <dsp:cNvPr id="0" name=""/>
        <dsp:cNvSpPr/>
      </dsp:nvSpPr>
      <dsp:spPr>
        <a:xfrm>
          <a:off x="2043317" y="3305481"/>
          <a:ext cx="1733603" cy="2141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F11679-3967-4AE0-AB7E-7033FBDA9A35}">
      <dsp:nvSpPr>
        <dsp:cNvPr id="0" name=""/>
        <dsp:cNvSpPr/>
      </dsp:nvSpPr>
      <dsp:spPr>
        <a:xfrm>
          <a:off x="2233714" y="3486358"/>
          <a:ext cx="1733603" cy="21417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Пыль попадает с воздухом в легкие при дыхании, может накапливаться в организме</a:t>
          </a:r>
          <a:endParaRPr lang="ru-RU" sz="1600" kern="1200" dirty="0"/>
        </a:p>
      </dsp:txBody>
      <dsp:txXfrm>
        <a:off x="2284489" y="3537133"/>
        <a:ext cx="1632053" cy="2040215"/>
      </dsp:txXfrm>
    </dsp:sp>
    <dsp:sp modelId="{C67C4AD5-D1AB-4D4F-8579-56E7C2C580D4}">
      <dsp:nvSpPr>
        <dsp:cNvPr id="0" name=""/>
        <dsp:cNvSpPr/>
      </dsp:nvSpPr>
      <dsp:spPr>
        <a:xfrm>
          <a:off x="4380644" y="1718998"/>
          <a:ext cx="3362080" cy="10881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6BB7D1-E4AF-468B-B17C-98061B0B2337}">
      <dsp:nvSpPr>
        <dsp:cNvPr id="0" name=""/>
        <dsp:cNvSpPr/>
      </dsp:nvSpPr>
      <dsp:spPr>
        <a:xfrm>
          <a:off x="4571041" y="1899875"/>
          <a:ext cx="3362080" cy="1088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Крупнодисперсная </a:t>
          </a:r>
          <a:endParaRPr lang="ru-RU" sz="2400" kern="1200" dirty="0"/>
        </a:p>
      </dsp:txBody>
      <dsp:txXfrm>
        <a:off x="4602911" y="1931745"/>
        <a:ext cx="3298340" cy="1024378"/>
      </dsp:txXfrm>
    </dsp:sp>
    <dsp:sp modelId="{4AA33601-AC97-4601-960A-07C06CAC7EC5}">
      <dsp:nvSpPr>
        <dsp:cNvPr id="0" name=""/>
        <dsp:cNvSpPr/>
      </dsp:nvSpPr>
      <dsp:spPr>
        <a:xfrm>
          <a:off x="4157715" y="3305481"/>
          <a:ext cx="1713572" cy="20827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15DEA4-3793-463E-9012-8A6BD8321EE1}">
      <dsp:nvSpPr>
        <dsp:cNvPr id="0" name=""/>
        <dsp:cNvSpPr/>
      </dsp:nvSpPr>
      <dsp:spPr>
        <a:xfrm>
          <a:off x="4348112" y="3486358"/>
          <a:ext cx="1713572" cy="20827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Состоит из тяжелых и малоподвижных частиц</a:t>
          </a:r>
          <a:endParaRPr lang="ru-RU" sz="1600" kern="1200" dirty="0"/>
        </a:p>
      </dsp:txBody>
      <dsp:txXfrm>
        <a:off x="4398301" y="3536547"/>
        <a:ext cx="1613194" cy="1982335"/>
      </dsp:txXfrm>
    </dsp:sp>
    <dsp:sp modelId="{87ADE1E6-1D02-421E-A751-CE2950FE0195}">
      <dsp:nvSpPr>
        <dsp:cNvPr id="0" name=""/>
        <dsp:cNvSpPr/>
      </dsp:nvSpPr>
      <dsp:spPr>
        <a:xfrm>
          <a:off x="6252081" y="3305481"/>
          <a:ext cx="1713572" cy="2104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9E7719-C034-4A0F-B207-A460B531CBDF}">
      <dsp:nvSpPr>
        <dsp:cNvPr id="0" name=""/>
        <dsp:cNvSpPr/>
      </dsp:nvSpPr>
      <dsp:spPr>
        <a:xfrm>
          <a:off x="6442478" y="3486358"/>
          <a:ext cx="1713572" cy="2104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Пыль быстро выпадает из воздуха при отсутствии ветра, образуя пылевые отложения</a:t>
          </a:r>
          <a:endParaRPr lang="ru-RU" sz="1600" kern="1200" dirty="0"/>
        </a:p>
      </dsp:txBody>
      <dsp:txXfrm>
        <a:off x="6492667" y="3536547"/>
        <a:ext cx="1613194" cy="2004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8298C4-70FC-40F6-8115-2CD5EC847544}">
      <dsp:nvSpPr>
        <dsp:cNvPr id="0" name=""/>
        <dsp:cNvSpPr/>
      </dsp:nvSpPr>
      <dsp:spPr>
        <a:xfrm>
          <a:off x="2427947" y="2284226"/>
          <a:ext cx="911489" cy="15669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5744" y="0"/>
              </a:lnTo>
              <a:lnTo>
                <a:pt x="455744" y="1566909"/>
              </a:lnTo>
              <a:lnTo>
                <a:pt x="911489" y="1566909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838374" y="3022362"/>
        <a:ext cx="90636" cy="90636"/>
      </dsp:txXfrm>
    </dsp:sp>
    <dsp:sp modelId="{11C033AE-0AA3-405B-9483-1BB870D50E65}">
      <dsp:nvSpPr>
        <dsp:cNvPr id="0" name=""/>
        <dsp:cNvSpPr/>
      </dsp:nvSpPr>
      <dsp:spPr>
        <a:xfrm>
          <a:off x="2427947" y="2284226"/>
          <a:ext cx="1616367" cy="764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8183" y="0"/>
              </a:lnTo>
              <a:lnTo>
                <a:pt x="808183" y="764573"/>
              </a:lnTo>
              <a:lnTo>
                <a:pt x="1616367" y="764573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91429" y="2621811"/>
        <a:ext cx="89403" cy="89403"/>
      </dsp:txXfrm>
    </dsp:sp>
    <dsp:sp modelId="{E4AC00DC-B2B4-4E8E-80AF-82ABCF1E33EE}">
      <dsp:nvSpPr>
        <dsp:cNvPr id="0" name=""/>
        <dsp:cNvSpPr/>
      </dsp:nvSpPr>
      <dsp:spPr>
        <a:xfrm>
          <a:off x="2427947" y="2238506"/>
          <a:ext cx="219712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98564" y="45720"/>
              </a:lnTo>
              <a:lnTo>
                <a:pt x="1098564" y="112572"/>
              </a:lnTo>
              <a:lnTo>
                <a:pt x="2197128" y="112572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3471558" y="2229272"/>
        <a:ext cx="109907" cy="109907"/>
      </dsp:txXfrm>
    </dsp:sp>
    <dsp:sp modelId="{CED891F6-BC88-45F5-AC8A-A9E30055FC2F}">
      <dsp:nvSpPr>
        <dsp:cNvPr id="0" name=""/>
        <dsp:cNvSpPr/>
      </dsp:nvSpPr>
      <dsp:spPr>
        <a:xfrm>
          <a:off x="2427947" y="1725167"/>
          <a:ext cx="1527093" cy="559059"/>
        </a:xfrm>
        <a:custGeom>
          <a:avLst/>
          <a:gdLst/>
          <a:ahLst/>
          <a:cxnLst/>
          <a:rect l="0" t="0" r="0" b="0"/>
          <a:pathLst>
            <a:path>
              <a:moveTo>
                <a:pt x="0" y="559059"/>
              </a:moveTo>
              <a:lnTo>
                <a:pt x="763546" y="559059"/>
              </a:lnTo>
              <a:lnTo>
                <a:pt x="763546" y="0"/>
              </a:lnTo>
              <a:lnTo>
                <a:pt x="1527093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150839" y="1964041"/>
        <a:ext cx="81310" cy="81310"/>
      </dsp:txXfrm>
    </dsp:sp>
    <dsp:sp modelId="{AA7D90F0-2F52-4E2E-B458-093B012BB06F}">
      <dsp:nvSpPr>
        <dsp:cNvPr id="0" name=""/>
        <dsp:cNvSpPr/>
      </dsp:nvSpPr>
      <dsp:spPr>
        <a:xfrm>
          <a:off x="2427947" y="1056493"/>
          <a:ext cx="1258057" cy="1227732"/>
        </a:xfrm>
        <a:custGeom>
          <a:avLst/>
          <a:gdLst/>
          <a:ahLst/>
          <a:cxnLst/>
          <a:rect l="0" t="0" r="0" b="0"/>
          <a:pathLst>
            <a:path>
              <a:moveTo>
                <a:pt x="0" y="1227732"/>
              </a:moveTo>
              <a:lnTo>
                <a:pt x="629028" y="1227732"/>
              </a:lnTo>
              <a:lnTo>
                <a:pt x="629028" y="0"/>
              </a:lnTo>
              <a:lnTo>
                <a:pt x="1258057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013030" y="1626413"/>
        <a:ext cx="87892" cy="87892"/>
      </dsp:txXfrm>
    </dsp:sp>
    <dsp:sp modelId="{B025CA4C-8356-4AE7-B79E-570978FDA8E4}">
      <dsp:nvSpPr>
        <dsp:cNvPr id="0" name=""/>
        <dsp:cNvSpPr/>
      </dsp:nvSpPr>
      <dsp:spPr>
        <a:xfrm>
          <a:off x="2427947" y="359000"/>
          <a:ext cx="901831" cy="1925226"/>
        </a:xfrm>
        <a:custGeom>
          <a:avLst/>
          <a:gdLst/>
          <a:ahLst/>
          <a:cxnLst/>
          <a:rect l="0" t="0" r="0" b="0"/>
          <a:pathLst>
            <a:path>
              <a:moveTo>
                <a:pt x="0" y="1925226"/>
              </a:moveTo>
              <a:lnTo>
                <a:pt x="450915" y="1925226"/>
              </a:lnTo>
              <a:lnTo>
                <a:pt x="450915" y="0"/>
              </a:lnTo>
              <a:lnTo>
                <a:pt x="901831" y="0"/>
              </a:lnTo>
            </a:path>
          </a:pathLst>
        </a:custGeom>
        <a:noFill/>
        <a:ln w="381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825713" y="1268463"/>
        <a:ext cx="106299" cy="106299"/>
      </dsp:txXfrm>
    </dsp:sp>
    <dsp:sp modelId="{39DB3383-1034-4617-9F0B-CBDE91E08789}">
      <dsp:nvSpPr>
        <dsp:cNvPr id="0" name=""/>
        <dsp:cNvSpPr/>
      </dsp:nvSpPr>
      <dsp:spPr>
        <a:xfrm>
          <a:off x="-113483" y="1753682"/>
          <a:ext cx="4021773" cy="10610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токсические вещества</a:t>
          </a:r>
          <a:endParaRPr lang="ru-RU" sz="3600" kern="1200" dirty="0"/>
        </a:p>
      </dsp:txBody>
      <dsp:txXfrm>
        <a:off x="-113483" y="1753682"/>
        <a:ext cx="4021773" cy="1061088"/>
      </dsp:txXfrm>
    </dsp:sp>
    <dsp:sp modelId="{3D76F498-38D3-4CD1-9BBD-C35B9F550588}">
      <dsp:nvSpPr>
        <dsp:cNvPr id="0" name=""/>
        <dsp:cNvSpPr/>
      </dsp:nvSpPr>
      <dsp:spPr>
        <a:xfrm>
          <a:off x="3329778" y="0"/>
          <a:ext cx="3663019" cy="7180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пластиковые покрытия</a:t>
          </a:r>
          <a:endParaRPr lang="ru-RU" sz="2300" kern="1200" dirty="0"/>
        </a:p>
      </dsp:txBody>
      <dsp:txXfrm>
        <a:off x="3329778" y="0"/>
        <a:ext cx="3663019" cy="718000"/>
      </dsp:txXfrm>
    </dsp:sp>
    <dsp:sp modelId="{2779C337-BD7F-46D2-96F1-459A7EAF1174}">
      <dsp:nvSpPr>
        <dsp:cNvPr id="0" name=""/>
        <dsp:cNvSpPr/>
      </dsp:nvSpPr>
      <dsp:spPr>
        <a:xfrm>
          <a:off x="3686005" y="768197"/>
          <a:ext cx="3644722" cy="5765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лаки</a:t>
          </a:r>
          <a:endParaRPr lang="ru-RU" sz="2300" kern="1200" dirty="0"/>
        </a:p>
      </dsp:txBody>
      <dsp:txXfrm>
        <a:off x="3686005" y="768197"/>
        <a:ext cx="3644722" cy="576591"/>
      </dsp:txXfrm>
    </dsp:sp>
    <dsp:sp modelId="{A5564E34-CAD9-4AE8-9A22-D69FFF750B5A}">
      <dsp:nvSpPr>
        <dsp:cNvPr id="0" name=""/>
        <dsp:cNvSpPr/>
      </dsp:nvSpPr>
      <dsp:spPr>
        <a:xfrm>
          <a:off x="3955041" y="1432973"/>
          <a:ext cx="3703608" cy="5843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аэрозоли</a:t>
          </a:r>
          <a:endParaRPr lang="ru-RU" sz="2300" kern="1200" dirty="0"/>
        </a:p>
      </dsp:txBody>
      <dsp:txXfrm>
        <a:off x="3955041" y="1432973"/>
        <a:ext cx="3703608" cy="584387"/>
      </dsp:txXfrm>
    </dsp:sp>
    <dsp:sp modelId="{7267B20E-9E21-49D4-8D57-7369045BC210}">
      <dsp:nvSpPr>
        <dsp:cNvPr id="0" name=""/>
        <dsp:cNvSpPr/>
      </dsp:nvSpPr>
      <dsp:spPr>
        <a:xfrm>
          <a:off x="4625075" y="2107186"/>
          <a:ext cx="3604524" cy="4877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клей</a:t>
          </a:r>
          <a:endParaRPr lang="ru-RU" sz="2300" kern="1200" dirty="0"/>
        </a:p>
      </dsp:txBody>
      <dsp:txXfrm>
        <a:off x="4625075" y="2107186"/>
        <a:ext cx="3604524" cy="487785"/>
      </dsp:txXfrm>
    </dsp:sp>
    <dsp:sp modelId="{50DB4072-3160-432A-877F-46728AAA23D0}">
      <dsp:nvSpPr>
        <dsp:cNvPr id="0" name=""/>
        <dsp:cNvSpPr/>
      </dsp:nvSpPr>
      <dsp:spPr>
        <a:xfrm>
          <a:off x="4044315" y="2686239"/>
          <a:ext cx="3911978" cy="72512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моющие средства</a:t>
          </a:r>
          <a:endParaRPr lang="ru-RU" sz="2300" kern="1200" dirty="0"/>
        </a:p>
      </dsp:txBody>
      <dsp:txXfrm>
        <a:off x="4044315" y="2686239"/>
        <a:ext cx="3911978" cy="725120"/>
      </dsp:txXfrm>
    </dsp:sp>
    <dsp:sp modelId="{67B654D5-CD6D-492E-B4E2-A283E9CCA4E0}">
      <dsp:nvSpPr>
        <dsp:cNvPr id="0" name=""/>
        <dsp:cNvSpPr/>
      </dsp:nvSpPr>
      <dsp:spPr>
        <a:xfrm>
          <a:off x="3339437" y="3549387"/>
          <a:ext cx="4000688" cy="603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синтетические смол</a:t>
          </a:r>
          <a:endParaRPr lang="ru-RU" sz="2300" kern="1200" dirty="0"/>
        </a:p>
      </dsp:txBody>
      <dsp:txXfrm>
        <a:off x="3339437" y="3549387"/>
        <a:ext cx="4000688" cy="6034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ADE95-80B2-494A-B1A2-EFF898CDAAC7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C7E3C-1307-4126-AD69-010A5BDCA0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19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C7E3C-1307-4126-AD69-010A5BDCA00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1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17.03.2016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vineco.com/chistyj-vozdux-dlya-shkol" TargetMode="External"/><Relationship Id="rId2" Type="http://schemas.openxmlformats.org/officeDocument/2006/relationships/hyperlink" Target="file:///F:\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akprosto.ru/kak-248955-kak-vliyaet-pyl-na-zdorove" TargetMode="External"/><Relationship Id="rId5" Type="http://schemas.openxmlformats.org/officeDocument/2006/relationships/hyperlink" Target="http://&#1087;&#1077;&#1088;&#1074;&#1086;&#1082;&#1083;&#1072;&#1096;&#1082;&#1072;.&#1088;&#1092;/index.php?id=83&amp;Itemid=65&amp;option=com_content&amp;view=article" TargetMode="External"/><Relationship Id="rId4" Type="http://schemas.openxmlformats.org/officeDocument/2006/relationships/hyperlink" Target="http://biofile.ru/bio/8623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4664"/>
            <a:ext cx="6480048" cy="1752600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/>
              <a:t>Экологический  паспорт </a:t>
            </a:r>
            <a:r>
              <a:rPr lang="ru-RU" sz="4800" i="1" dirty="0" smtClean="0"/>
              <a:t>школы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072066" y="3214686"/>
            <a:ext cx="38576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Автор:  ученица 5б класса</a:t>
            </a:r>
          </a:p>
          <a:p>
            <a:r>
              <a:rPr lang="ru-RU" sz="2800" dirty="0" smtClean="0"/>
              <a:t>МБОУ </a:t>
            </a:r>
            <a:r>
              <a:rPr lang="ru-RU" sz="3600" dirty="0" err="1" smtClean="0"/>
              <a:t>с</a:t>
            </a:r>
            <a:r>
              <a:rPr lang="ru-RU" sz="2800" dirty="0" err="1" smtClean="0"/>
              <a:t>ОШ</a:t>
            </a:r>
            <a:r>
              <a:rPr lang="ru-RU" sz="2800" dirty="0" smtClean="0"/>
              <a:t> № 30  </a:t>
            </a:r>
          </a:p>
          <a:p>
            <a:r>
              <a:rPr lang="ru-RU" sz="2800" dirty="0" smtClean="0"/>
              <a:t>Курбанова  </a:t>
            </a:r>
            <a:r>
              <a:rPr lang="ru-RU" sz="2800" dirty="0" err="1" smtClean="0"/>
              <a:t>Мубина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Р</a:t>
            </a:r>
            <a:r>
              <a:rPr lang="ru-RU" sz="2800" dirty="0" smtClean="0"/>
              <a:t>уководитель: </a:t>
            </a:r>
            <a:r>
              <a:rPr lang="ru-RU" sz="2800" dirty="0" smtClean="0"/>
              <a:t>Хуснетдинова </a:t>
            </a:r>
            <a:r>
              <a:rPr lang="ru-RU" sz="2800" dirty="0" smtClean="0"/>
              <a:t>Э. </a:t>
            </a:r>
            <a:r>
              <a:rPr lang="ru-RU" sz="2800" dirty="0" smtClean="0"/>
              <a:t>З.</a:t>
            </a:r>
          </a:p>
          <a:p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928934"/>
            <a:ext cx="34099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способны очищать в помещениях воздух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854745"/>
              </p:ext>
            </p:extLst>
          </p:nvPr>
        </p:nvGraphicFramePr>
        <p:xfrm>
          <a:off x="457200" y="1772816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10010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64" y="316029"/>
            <a:ext cx="756084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Польза комнатных растений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6827" y="4910272"/>
            <a:ext cx="3600400" cy="792088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хлорофитум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27984" y="1828441"/>
            <a:ext cx="439248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ослаблять действие кислот азота даже в тех помещениях, где в течение нескольких часов работал газосварочный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аппарат;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поглощает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выделяемый синтетическими теплоизоляционными материалами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формальдегид;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очищает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воздух от вредных патогенных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частиц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4" name="AutoShape 2" descr="Картинки по запросу фото хлорофиту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Картинки по запросу фото хлорофиту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Картинки по запросу фото хлорофиту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Картинки по запросу фото хлорофитум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://www.keepflowers.ru/wp-content/uploads/2012/06/Chlorophytum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975" y="1556792"/>
            <a:ext cx="385925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bn-tv.ru/lady/files/2012/10/kartinki24_flowers_0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548672"/>
            <a:ext cx="3886932" cy="33121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8052" y="4842839"/>
            <a:ext cx="36724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Пеларгонию, или комнатную герань</a:t>
            </a: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355976" y="1646237"/>
            <a:ext cx="4330824" cy="45262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листики могут стать первой доврачебной помощью. </a:t>
            </a:r>
            <a:endParaRPr lang="ru-RU" sz="22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запах растения человеку неприятен, то он здоров, если нравится – то перевозбужденная нервная система пациента нуждается в лечении. </a:t>
            </a:r>
          </a:p>
          <a:p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Польза комнатных растений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561416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27984" y="1779781"/>
            <a:ext cx="435540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Растение выделяет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вещества, которые убивают бактерии и вирусы, в частности, туберкулезную палочку.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 Европе лавр изначально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выращивали исключительно как лекарственное растение, а затем его начали использовать и кулинары в качестве пряности.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http://flowertimes.ru/wp-content/uploads/2013/10/lavr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556792"/>
            <a:ext cx="3888432" cy="2592288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47564" y="316029"/>
            <a:ext cx="756084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Польза комнатных растений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endParaRPr lang="ru-RU" sz="32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793" y="4365104"/>
            <a:ext cx="4227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9210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Лавр благородный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4178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Озеленённость</a:t>
            </a:r>
            <a:r>
              <a:rPr lang="ru-RU" sz="3200" b="1" dirty="0" smtClean="0"/>
              <a:t> школьных </a:t>
            </a:r>
            <a:r>
              <a:rPr lang="ru-RU" sz="3200" b="1" dirty="0" smtClean="0"/>
              <a:t>помещений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22530" y="3568689"/>
          <a:ext cx="7734580" cy="122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068"/>
                <a:gridCol w="576064"/>
                <a:gridCol w="648072"/>
                <a:gridCol w="720080"/>
                <a:gridCol w="580054"/>
                <a:gridCol w="714380"/>
                <a:gridCol w="642942"/>
                <a:gridCol w="714380"/>
                <a:gridCol w="642942"/>
                <a:gridCol w="714380"/>
                <a:gridCol w="662218"/>
              </a:tblGrid>
              <a:tr h="5858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№ кабинета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217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цветов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2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18718" cy="2085382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цветочных горшков в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кабинетах </a:t>
            </a:r>
          </a:p>
          <a:p>
            <a:pPr marL="0" indent="0">
              <a:buNone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№7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0668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081" y="321124"/>
            <a:ext cx="6612746" cy="1143000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/>
              <a:t>Зелёные насаждения на территории </a:t>
            </a:r>
            <a:r>
              <a:rPr lang="ru-RU" sz="3100" b="1" dirty="0" smtClean="0"/>
              <a:t>школы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06343"/>
            <a:ext cx="6624736" cy="4802977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1 </a:t>
            </a:r>
            <a:r>
              <a:rPr lang="ru-RU" dirty="0" smtClean="0"/>
              <a:t>ДЕРЕВО</a:t>
            </a:r>
            <a:r>
              <a:rPr lang="ru-RU" i="1" dirty="0" smtClean="0"/>
              <a:t> - 24 </a:t>
            </a:r>
            <a:r>
              <a:rPr lang="ru-RU" i="1" dirty="0" smtClean="0"/>
              <a:t>часа </a:t>
            </a:r>
            <a:r>
              <a:rPr lang="ru-RU" i="1" dirty="0" smtClean="0"/>
              <a:t>- 3 человека</a:t>
            </a:r>
          </a:p>
          <a:p>
            <a:r>
              <a:rPr lang="ru-RU" i="1" dirty="0" smtClean="0"/>
              <a:t>За 1 день – 1 га </a:t>
            </a:r>
            <a:r>
              <a:rPr lang="ru-RU" i="1" dirty="0" smtClean="0"/>
              <a:t>леса </a:t>
            </a:r>
            <a:r>
              <a:rPr lang="ru-RU" i="1" dirty="0" smtClean="0"/>
              <a:t>- 220-280 </a:t>
            </a:r>
            <a:r>
              <a:rPr lang="ru-RU" i="1" dirty="0" smtClean="0"/>
              <a:t>кг </a:t>
            </a:r>
            <a:r>
              <a:rPr lang="ru-RU" i="1" dirty="0" smtClean="0"/>
              <a:t>СО</a:t>
            </a:r>
            <a:r>
              <a:rPr lang="ru-RU" i="1" baseline="-25000" dirty="0" smtClean="0"/>
              <a:t>2  </a:t>
            </a:r>
            <a:r>
              <a:rPr lang="ru-RU" i="1" dirty="0" smtClean="0"/>
              <a:t> - 180-200 </a:t>
            </a:r>
            <a:r>
              <a:rPr lang="ru-RU" i="1" dirty="0" smtClean="0"/>
              <a:t>кг кислорода. </a:t>
            </a:r>
            <a:endParaRPr lang="ru-RU" i="1" dirty="0" smtClean="0"/>
          </a:p>
          <a:p>
            <a:r>
              <a:rPr lang="ru-RU" i="1" dirty="0" smtClean="0"/>
              <a:t>1 </a:t>
            </a:r>
            <a:r>
              <a:rPr lang="ru-RU" i="1" dirty="0" smtClean="0"/>
              <a:t>м</a:t>
            </a:r>
            <a:r>
              <a:rPr lang="ru-RU" i="1" baseline="30000" dirty="0" smtClean="0"/>
              <a:t>2</a:t>
            </a:r>
            <a:r>
              <a:rPr lang="ru-RU" i="1" dirty="0" smtClean="0"/>
              <a:t> </a:t>
            </a:r>
            <a:r>
              <a:rPr lang="ru-RU" i="1" dirty="0" smtClean="0"/>
              <a:t>- до </a:t>
            </a:r>
            <a:r>
              <a:rPr lang="ru-RU" i="1" dirty="0" smtClean="0"/>
              <a:t>200 г/ч </a:t>
            </a:r>
            <a:r>
              <a:rPr lang="ru-RU" i="1" dirty="0" smtClean="0"/>
              <a:t>воды - увлажняет </a:t>
            </a:r>
            <a:r>
              <a:rPr lang="ru-RU" i="1" dirty="0" smtClean="0"/>
              <a:t>воздух. </a:t>
            </a:r>
          </a:p>
          <a:p>
            <a:r>
              <a:rPr lang="ru-RU" i="1" dirty="0" smtClean="0"/>
              <a:t>Пришкольный участок - 147 деревьев (берёзы</a:t>
            </a:r>
            <a:r>
              <a:rPr lang="ru-RU" i="1" dirty="0" smtClean="0"/>
              <a:t>, тополя и </a:t>
            </a:r>
            <a:r>
              <a:rPr lang="ru-RU" i="1" dirty="0" smtClean="0"/>
              <a:t>рябины)</a:t>
            </a:r>
          </a:p>
          <a:p>
            <a:r>
              <a:rPr lang="ru-RU" i="1" dirty="0" smtClean="0"/>
              <a:t>Деревья</a:t>
            </a:r>
            <a:r>
              <a:rPr lang="ru-RU" i="1" dirty="0" smtClean="0"/>
              <a:t>, которые растут вокруг нашей школы, восстанавливают кислород необходимый для дыхания 576 </a:t>
            </a:r>
            <a:r>
              <a:rPr lang="ru-RU" i="1" dirty="0" smtClean="0"/>
              <a:t>человек </a:t>
            </a:r>
          </a:p>
          <a:p>
            <a:r>
              <a:rPr lang="ru-RU" i="1" dirty="0" smtClean="0"/>
              <a:t>а </a:t>
            </a:r>
            <a:r>
              <a:rPr lang="ru-RU" i="1" dirty="0" smtClean="0"/>
              <a:t>в нашей школе на 1 сентября 2015 года обучается 531 учащийся, значит,  нам достаточно количество посаженных деревьев.</a:t>
            </a:r>
          </a:p>
          <a:p>
            <a:r>
              <a:rPr lang="ru-RU" i="1" dirty="0" smtClean="0"/>
              <a:t>Акция </a:t>
            </a:r>
            <a:r>
              <a:rPr lang="ru-RU" i="1" dirty="0" smtClean="0"/>
              <a:t>«Посади дерево!».</a:t>
            </a:r>
          </a:p>
          <a:p>
            <a:endParaRPr lang="ru-RU" i="1" dirty="0"/>
          </a:p>
        </p:txBody>
      </p:sp>
      <p:pic>
        <p:nvPicPr>
          <p:cNvPr id="4" name="Picture 2" descr="Картинки по запросу фото  на тему экологический паспорт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2564904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36104"/>
            <a:ext cx="8229600" cy="10046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Освещение школьных </a:t>
            </a:r>
            <a:r>
              <a:rPr lang="ru-RU" sz="2800" b="1" dirty="0" smtClean="0"/>
              <a:t>кабинетов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51" y="1484784"/>
            <a:ext cx="7901014" cy="1992854"/>
          </a:xfrm>
        </p:spPr>
        <p:txBody>
          <a:bodyPr>
            <a:normAutofit/>
          </a:bodyPr>
          <a:lstStyle/>
          <a:p>
            <a:r>
              <a:rPr lang="ru-RU" sz="2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Окна – боковое естественное освещение нашей школы.  Их количество  в учебных помещения сведено в таблице № 8</a:t>
            </a:r>
            <a:endParaRPr lang="ru-RU" sz="26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984401"/>
              </p:ext>
            </p:extLst>
          </p:nvPr>
        </p:nvGraphicFramePr>
        <p:xfrm>
          <a:off x="611560" y="2852936"/>
          <a:ext cx="7975200" cy="282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9200"/>
                <a:gridCol w="1329200"/>
                <a:gridCol w="1329200"/>
                <a:gridCol w="1329200"/>
                <a:gridCol w="1329200"/>
                <a:gridCol w="1329200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Этаж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кабинетов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Окон в одном кабинете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Итого окон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 кабинетах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Окон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коридоре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Всего окон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этаже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2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2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2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2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628800"/>
            <a:ext cx="8229600" cy="1728754"/>
          </a:xfrm>
        </p:spPr>
        <p:txBody>
          <a:bodyPr>
            <a:noAutofit/>
          </a:bodyPr>
          <a:lstStyle/>
          <a:p>
            <a:pPr lvl="1"/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температуры в учебных классах</a:t>
            </a: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Температурные </a:t>
            </a: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нормы для учебных кабинетов приведены в табл. № </a:t>
            </a: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ru-RU" sz="20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743174"/>
              </p:ext>
            </p:extLst>
          </p:nvPr>
        </p:nvGraphicFramePr>
        <p:xfrm>
          <a:off x="928662" y="3214686"/>
          <a:ext cx="7453323" cy="2906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122"/>
                <a:gridCol w="3024336"/>
                <a:gridCol w="2729865"/>
              </a:tblGrid>
              <a:tr h="10256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Период времени</a:t>
                      </a: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Оптимальный температурный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режим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Допустимый температурный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режим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6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Осень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16-22 ºC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15-22 ºC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6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Зима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18-20 ºC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17-22 ºC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765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Весна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18-22 ºC</a:t>
                      </a: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17-23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ºC</a:t>
                      </a: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14480" y="491288"/>
            <a:ext cx="6313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0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График изменения температур в учебных классах приведен на графике №1. 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229600" cy="1143000"/>
          </a:xfrm>
        </p:spPr>
        <p:txBody>
          <a:bodyPr>
            <a:normAutofit/>
          </a:bodyPr>
          <a:lstStyle/>
          <a:p>
            <a:pPr lvl="1"/>
            <a:r>
              <a:rPr lang="ru-RU" sz="2000" b="1" dirty="0">
                <a:solidFill>
                  <a:schemeClr val="tx1"/>
                </a:solidFill>
              </a:rPr>
              <a:t>Изменение влажности в учебных классах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Допустимые параметры влажности приведены в таблице № </a:t>
            </a:r>
            <a:r>
              <a:rPr lang="ru-RU" sz="2000" dirty="0" smtClean="0">
                <a:solidFill>
                  <a:schemeClr val="tx1"/>
                </a:solidFill>
              </a:rPr>
              <a:t>10.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391947"/>
              </p:ext>
            </p:extLst>
          </p:nvPr>
        </p:nvGraphicFramePr>
        <p:xfrm>
          <a:off x="1187624" y="2852936"/>
          <a:ext cx="6905620" cy="1926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2810"/>
                <a:gridCol w="3452810"/>
              </a:tblGrid>
              <a:tr h="1296144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Оптимальные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параметры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влажности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Допустимые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параметры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влажности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9552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30-50 %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25- 60 %</a:t>
                      </a:r>
                      <a:endParaRPr lang="ru-RU" sz="2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49263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57166"/>
            <a:ext cx="6984776" cy="9115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План </a:t>
            </a:r>
            <a:r>
              <a:rPr lang="ru-RU" dirty="0" smtClean="0"/>
              <a:t>исследований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628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1</a:t>
            </a:r>
            <a:r>
              <a:rPr lang="ru-RU" dirty="0" smtClean="0"/>
              <a:t>. Подготовительный </a:t>
            </a:r>
            <a:r>
              <a:rPr lang="ru-RU" dirty="0" smtClean="0"/>
              <a:t>- изучение соответствующей литературы, подбор материалов, выбор методики исследований. </a:t>
            </a:r>
          </a:p>
          <a:p>
            <a:pPr lvl="0"/>
            <a:r>
              <a:rPr lang="ru-RU" dirty="0" smtClean="0"/>
              <a:t>2</a:t>
            </a:r>
            <a:r>
              <a:rPr lang="ru-RU" dirty="0" smtClean="0"/>
              <a:t>. Экспериментальный </a:t>
            </a:r>
            <a:r>
              <a:rPr lang="ru-RU" dirty="0" smtClean="0"/>
              <a:t>- проведение опытов и наблюдений. </a:t>
            </a:r>
          </a:p>
          <a:p>
            <a:pPr lvl="0"/>
            <a:r>
              <a:rPr lang="ru-RU" dirty="0" smtClean="0"/>
              <a:t>3</a:t>
            </a:r>
            <a:r>
              <a:rPr lang="ru-RU" dirty="0" smtClean="0"/>
              <a:t>. Обработка </a:t>
            </a:r>
            <a:r>
              <a:rPr lang="ru-RU" dirty="0" smtClean="0"/>
              <a:t>полученных данных эксперимента.</a:t>
            </a:r>
          </a:p>
          <a:p>
            <a:pPr lvl="0"/>
            <a:r>
              <a:rPr lang="ru-RU" dirty="0" smtClean="0"/>
              <a:t>4</a:t>
            </a:r>
            <a:r>
              <a:rPr lang="ru-RU" dirty="0" smtClean="0"/>
              <a:t>. Аналитический </a:t>
            </a:r>
            <a:r>
              <a:rPr lang="ru-RU" dirty="0" smtClean="0"/>
              <a:t>- выявление закономерностей, составление рекомендаций и предложений.</a:t>
            </a:r>
          </a:p>
          <a:p>
            <a:pPr lvl="0"/>
            <a:r>
              <a:rPr lang="ru-RU" dirty="0" smtClean="0"/>
              <a:t>5</a:t>
            </a:r>
            <a:r>
              <a:rPr lang="ru-RU" dirty="0" smtClean="0"/>
              <a:t>. Информационно-практический </a:t>
            </a:r>
            <a:r>
              <a:rPr lang="ru-RU" dirty="0" smtClean="0"/>
              <a:t>- ознакомление администрации нашей школы с полученными результатами.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Измерение влажности в учебных кабинетах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272436"/>
              </p:ext>
            </p:extLst>
          </p:nvPr>
        </p:nvGraphicFramePr>
        <p:xfrm>
          <a:off x="323528" y="2539230"/>
          <a:ext cx="4429125" cy="3306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11560" y="1519646"/>
            <a:ext cx="39604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График изменения влажности в кабинете биологии приведен на графике № 2. </a:t>
            </a:r>
            <a:endParaRPr kumimoji="0" lang="ru-RU" altLang="zh-CN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5208245" y="1396536"/>
            <a:ext cx="36107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График</a:t>
            </a:r>
            <a:r>
              <a:rPr lang="ru-RU" altLang="zh-CN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zh-CN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изменения влажности в кабинете химии приведен на графике № 3.</a:t>
            </a:r>
            <a:endParaRPr kumimoji="0" lang="ru-RU" altLang="zh-CN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6522664"/>
              </p:ext>
            </p:extLst>
          </p:nvPr>
        </p:nvGraphicFramePr>
        <p:xfrm>
          <a:off x="4932040" y="2227532"/>
          <a:ext cx="3972494" cy="4260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2818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Эстетическая оценка школьных </a:t>
            </a:r>
            <a:r>
              <a:rPr lang="ru-RU" sz="2800" b="1" dirty="0" smtClean="0"/>
              <a:t>помещений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362734" cy="2808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Пройдя по классам нашей школы, мы отметили: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Парты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всех кабинетах имеют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золотисто-коричневый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цвет;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Классные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доски зеленые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Белые интерактивные доски;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Стены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полы светлых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тонов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Итоги работы мы объединили в экологическом паспорте нашей </a:t>
            </a:r>
            <a:r>
              <a:rPr lang="ru-RU" sz="2800" b="1" dirty="0" smtClean="0"/>
              <a:t>школы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602850"/>
              </p:ext>
            </p:extLst>
          </p:nvPr>
        </p:nvGraphicFramePr>
        <p:xfrm>
          <a:off x="571472" y="1357298"/>
          <a:ext cx="8286809" cy="4493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2351754"/>
                <a:gridCol w="5006361"/>
              </a:tblGrid>
              <a:tr h="77555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Адрес 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Ханты-мансийский автономный округ- Югра, Тюменская область, г. Нижневартовск, ул. Ленина, д.  23 а</a:t>
                      </a:r>
                    </a:p>
                  </a:txBody>
                  <a:tcPr marL="68580" marR="68580" marT="0" marB="0"/>
                </a:tc>
              </a:tr>
              <a:tr h="28305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Дата постройки 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1990 год</a:t>
                      </a:r>
                    </a:p>
                  </a:txBody>
                  <a:tcPr marL="68580" marR="68580" marT="0" marB="0"/>
                </a:tc>
              </a:tr>
              <a:tr h="162417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Современная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микрорайона с учетом 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расположения 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Школа расположена  в жилом микрорайоне, на пересечении двух улиц Ленина и Дружбы Народов, загруженность автотранспортом которых средняя, преобладающий тип застройки панельные  5-ти и 9-ти этажные дома.</a:t>
                      </a:r>
                    </a:p>
                  </a:txBody>
                  <a:tcPr marL="68580" marR="68580" marT="0" marB="0"/>
                </a:tc>
              </a:tr>
              <a:tr h="93610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Близость промышленных предприятий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районе школы нет больших промышленных предприятий</a:t>
                      </a:r>
                    </a:p>
                  </a:txBody>
                  <a:tcPr marL="68580" marR="68580" marT="0" marB="0"/>
                </a:tc>
              </a:tr>
              <a:tr h="83753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Наличие лесопарковых зон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 сожалению в районе школы отсутствуют какие либо парковые зеленые зоны.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7665859"/>
              </p:ext>
            </p:extLst>
          </p:nvPr>
        </p:nvGraphicFramePr>
        <p:xfrm>
          <a:off x="251520" y="500042"/>
          <a:ext cx="8496944" cy="5809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588"/>
                <a:gridCol w="3175284"/>
                <a:gridCol w="4680072"/>
              </a:tblGrid>
              <a:tr h="1244845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Природно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- климатическая характеристика 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Климат в городе умеренный, континентальный,зима длинная и холодная, а лето короткое (70-80 дней).</a:t>
                      </a:r>
                    </a:p>
                  </a:txBody>
                  <a:tcPr marL="68580" marR="68580" marT="0" marB="0"/>
                </a:tc>
              </a:tr>
              <a:tr h="41494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Площадь пришкольного участка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2000 м кв.</a:t>
                      </a:r>
                    </a:p>
                  </a:txBody>
                  <a:tcPr marL="68580" marR="68580" marT="0" marB="0"/>
                </a:tc>
              </a:tr>
              <a:tr h="82989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Озелененность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пришкольной территории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Разнообразные лиственные деревья в основном берёзы, тополя, и рябины в количестве 92 штук.</a:t>
                      </a:r>
                    </a:p>
                  </a:txBody>
                  <a:tcPr marL="68580" marR="68580" marT="0" marB="0"/>
                </a:tc>
              </a:tr>
              <a:tr h="82989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Оценка состояния растительности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 своей основе все деревья взрослые.</a:t>
                      </a:r>
                    </a:p>
                  </a:txBody>
                  <a:tcPr marL="68580" marR="68580" marT="0" marB="0"/>
                </a:tc>
              </a:tr>
              <a:tr h="82989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Эстетическая оценка пришкольного участка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Общая оценка эстетического участка удовлетворительная.</a:t>
                      </a:r>
                    </a:p>
                  </a:txBody>
                  <a:tcPr marL="68580" marR="68580" marT="0" marB="0"/>
                </a:tc>
              </a:tr>
              <a:tr h="165979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Запыленность и шумовая нагрузка на пришкольный участок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Запыленность и шумовую нагрузку на пришкольный участок сильного влияния не оказывают проезжие части, так как школа находится внутри микрорайона во дворах.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902193"/>
              </p:ext>
            </p:extLst>
          </p:nvPr>
        </p:nvGraphicFramePr>
        <p:xfrm>
          <a:off x="467544" y="404664"/>
          <a:ext cx="8258204" cy="5952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"/>
                <a:gridCol w="2928958"/>
                <a:gridCol w="4686304"/>
              </a:tblGrid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Возможные рекомендации по благоустройству пришкольного участка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Необходимо омолодить посадки деревьев вокруг школы и развести цветники, улучшить уход за газонами пришкольной территории, оборудовать места отдыха, и привести в порядок пришкольную спортивную площадку.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 здании школы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Четырехэтажное панельное здание, подключенное к центральным системам водоснабжения, отопления, электроэнергии и канализации.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Количество классных комнат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Наличие спортзала, столовой, раздевалки, учительской, медицинского кабинета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Школа оборудована спортзалом, столовой, раздевалками, библиотекой, и медицинским кабинетом.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Проектная и физическая наполняемость классов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Школа рассчитана на учеников, в настоящее время в ней обучается 531 учащихся.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Температурный режим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В пределах допустимого 15-23 ºC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Влажность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Согласно проведенным измерениям влажность превышает допустимые параметры (63- 67 %)на 10%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>
                          <a:latin typeface="Times New Roman"/>
                          <a:ea typeface="Calibri"/>
                          <a:cs typeface="Times New Roman"/>
                        </a:rPr>
                        <a:t>Режим проветривания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0" dirty="0">
                          <a:latin typeface="Times New Roman"/>
                          <a:ea typeface="Calibri"/>
                          <a:cs typeface="Times New Roman"/>
                        </a:rPr>
                        <a:t>Учебные классы проветриваются естественным путем (открытые окна, форточки)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736584"/>
              </p:ext>
            </p:extLst>
          </p:nvPr>
        </p:nvGraphicFramePr>
        <p:xfrm>
          <a:off x="363192" y="500043"/>
          <a:ext cx="8066460" cy="5928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92"/>
                <a:gridCol w="2160240"/>
                <a:gridCol w="5441828"/>
              </a:tblGrid>
              <a:tr h="47292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Запыленность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Влажная уборка проводится ежедневно</a:t>
                      </a:r>
                    </a:p>
                  </a:txBody>
                  <a:tcPr marL="68580" marR="68580" marT="0" marB="0"/>
                </a:tc>
              </a:tr>
              <a:tr h="125562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Естественная освещенность школьных помещений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Естественная освещенность школьных помещений через окна, количество которых достаточно, в каждом классе по 3 окна, для соблюдения коэффициента естественной освещенности для учебных классов 0,25.</a:t>
                      </a:r>
                    </a:p>
                  </a:txBody>
                  <a:tcPr marL="68580" marR="68580" marT="0" marB="0"/>
                </a:tc>
              </a:tr>
              <a:tr h="125562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Искусственная освещенность школьных помещений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Искусственное освещение в основе лампами дневного света, в каждом классе по 9 штук, что является достаточным для соблюдения гигиенических норм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25Ватт* S пола</a:t>
                      </a:r>
                    </a:p>
                  </a:txBody>
                  <a:tcPr marL="68580" marR="68580" marT="0" marB="0"/>
                </a:tc>
              </a:tr>
              <a:tr h="61502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Общее озеленение помещений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 каждом классе от 10 до 35 горшечных растений.</a:t>
                      </a:r>
                    </a:p>
                  </a:txBody>
                  <a:tcPr marL="68580" marR="68580" marT="0" marB="0"/>
                </a:tc>
              </a:tr>
              <a:tr h="104209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Визуальная характеристика среды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Визуальная характеристика среды не агрессивна, преобладают светлые тона, цветовая гамма окраски стен, мебели  и классных досок совместима и настраивает на процесс восприятия обучающего материала.</a:t>
                      </a:r>
                    </a:p>
                  </a:txBody>
                  <a:tcPr marL="68580" marR="68580" marT="0" marB="0"/>
                </a:tc>
              </a:tr>
              <a:tr h="216500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6280"/>
          </a:xfrm>
        </p:spPr>
        <p:txBody>
          <a:bodyPr>
            <a:noAutofit/>
          </a:bodyPr>
          <a:lstStyle/>
          <a:p>
            <a:r>
              <a:rPr lang="ru-RU" sz="1600" dirty="0"/>
              <a:t>1. Алексеев А.В., Груздева Н.В., Муравьев А.Г. Практикум по экологии: Учебное пособие / Под ред. Алексеева СВ. - М.: АО МДС, 1996.</a:t>
            </a:r>
          </a:p>
          <a:p>
            <a:r>
              <a:rPr lang="ru-RU" sz="1600" dirty="0"/>
              <a:t>2. </a:t>
            </a:r>
            <a:r>
              <a:rPr lang="ru-RU" sz="1600" dirty="0" err="1"/>
              <a:t>Ашихмина</a:t>
            </a:r>
            <a:r>
              <a:rPr lang="ru-RU" sz="1600" dirty="0"/>
              <a:t> Т.Я. Школьный экологический мониторинг / Под ред. </a:t>
            </a:r>
            <a:r>
              <a:rPr lang="ru-RU" sz="1600" dirty="0" err="1"/>
              <a:t>Ашихминой</a:t>
            </a:r>
            <a:r>
              <a:rPr lang="ru-RU" sz="1600" dirty="0"/>
              <a:t> Т.Я. - М.: «</a:t>
            </a:r>
            <a:r>
              <a:rPr lang="ru-RU" sz="1600" dirty="0" err="1"/>
              <a:t>Агар</a:t>
            </a:r>
            <a:r>
              <a:rPr lang="ru-RU" sz="1600" dirty="0"/>
              <a:t>», 2000.</a:t>
            </a:r>
          </a:p>
          <a:p>
            <a:r>
              <a:rPr lang="ru-RU" sz="1600" dirty="0"/>
              <a:t>3. Муравьев А.Г., Пугал Н.А., Лаврова В.Н. Экологический практикум. Учебное пособие с комплектом карт-инструкций. </a:t>
            </a:r>
            <a:r>
              <a:rPr lang="ru-RU" sz="1600" dirty="0" err="1"/>
              <a:t>Крисмас+</a:t>
            </a:r>
            <a:r>
              <a:rPr lang="ru-RU" sz="1600" dirty="0"/>
              <a:t>. Санкт-Петербург. 2003</a:t>
            </a:r>
          </a:p>
          <a:p>
            <a:r>
              <a:rPr lang="ru-RU" sz="1600" dirty="0"/>
              <a:t>4.  «Познавательное развитие школьников» Сыктывкар 2004 </a:t>
            </a:r>
            <a:r>
              <a:rPr lang="ru-RU" sz="1600" dirty="0" err="1"/>
              <a:t>КРИРОиПК</a:t>
            </a:r>
            <a:endParaRPr lang="ru-RU" sz="1600" dirty="0"/>
          </a:p>
          <a:p>
            <a:r>
              <a:rPr lang="ru-RU" sz="1600" dirty="0"/>
              <a:t>5. Сухова Т. С. «Как повысить результаты в обучении. Советы учителю биологии и природоведения» «Столетие»1997</a:t>
            </a:r>
          </a:p>
          <a:p>
            <a:r>
              <a:rPr lang="ru-RU" sz="1600" dirty="0"/>
              <a:t>«Технология исследовательской деятельности учащихся». Сыктывкар 2006    КРЕЦ ДО.</a:t>
            </a:r>
          </a:p>
          <a:p>
            <a:r>
              <a:rPr lang="ru-RU" sz="1600" dirty="0"/>
              <a:t>6. </a:t>
            </a:r>
            <a:r>
              <a:rPr lang="ru-RU" sz="1600" dirty="0" err="1"/>
              <a:t>Чалышева</a:t>
            </a:r>
            <a:r>
              <a:rPr lang="ru-RU" sz="1600" dirty="0"/>
              <a:t> Л.В.«Методы экологических исследований» Сыктывкар 2004 </a:t>
            </a:r>
            <a:r>
              <a:rPr lang="ru-RU" sz="1600" dirty="0" err="1"/>
              <a:t>КРИРОиПК</a:t>
            </a:r>
            <a:endParaRPr lang="ru-RU" sz="1600" dirty="0"/>
          </a:p>
          <a:p>
            <a:r>
              <a:rPr lang="ru-RU" sz="1600" dirty="0">
                <a:hlinkClick r:id="rId2" action="ppaction://hlinkfile"/>
              </a:rPr>
              <a:t>7. </a:t>
            </a:r>
            <a:r>
              <a:rPr lang="en-US" sz="1600" dirty="0">
                <a:hlinkClick r:id="rId3"/>
              </a:rPr>
              <a:t>http</a:t>
            </a:r>
            <a:r>
              <a:rPr lang="ru-RU" sz="1600" dirty="0">
                <a:hlinkClick r:id="rId3"/>
              </a:rPr>
              <a:t>://</a:t>
            </a:r>
            <a:r>
              <a:rPr lang="en-US" sz="1600" dirty="0">
                <a:hlinkClick r:id="rId3"/>
              </a:rPr>
              <a:t>www</a:t>
            </a:r>
            <a:r>
              <a:rPr lang="ru-RU" sz="1600" dirty="0">
                <a:hlinkClick r:id="rId3"/>
              </a:rPr>
              <a:t>.</a:t>
            </a:r>
            <a:r>
              <a:rPr lang="en-US" sz="1600" dirty="0" err="1">
                <a:hlinkClick r:id="rId3"/>
              </a:rPr>
              <a:t>savineco</a:t>
            </a:r>
            <a:r>
              <a:rPr lang="ru-RU" sz="1600" dirty="0">
                <a:hlinkClick r:id="rId3"/>
              </a:rPr>
              <a:t>.</a:t>
            </a:r>
            <a:r>
              <a:rPr lang="en-US" sz="1600" dirty="0">
                <a:hlinkClick r:id="rId3"/>
              </a:rPr>
              <a:t>com</a:t>
            </a:r>
            <a:r>
              <a:rPr lang="ru-RU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chistyj</a:t>
            </a:r>
            <a:r>
              <a:rPr lang="ru-RU" sz="1600" dirty="0">
                <a:hlinkClick r:id="rId3"/>
              </a:rPr>
              <a:t>-</a:t>
            </a:r>
            <a:r>
              <a:rPr lang="en-US" sz="1600" dirty="0" err="1">
                <a:hlinkClick r:id="rId3"/>
              </a:rPr>
              <a:t>vozdux</a:t>
            </a:r>
            <a:r>
              <a:rPr lang="ru-RU" sz="1600" dirty="0">
                <a:hlinkClick r:id="rId3"/>
              </a:rPr>
              <a:t>-</a:t>
            </a:r>
            <a:r>
              <a:rPr lang="en-US" sz="1600" dirty="0" err="1">
                <a:hlinkClick r:id="rId3"/>
              </a:rPr>
              <a:t>dlya</a:t>
            </a:r>
            <a:r>
              <a:rPr lang="ru-RU" sz="1600" dirty="0">
                <a:hlinkClick r:id="rId3"/>
              </a:rPr>
              <a:t>-</a:t>
            </a:r>
            <a:r>
              <a:rPr lang="en-US" sz="1600" dirty="0" err="1">
                <a:hlinkClick r:id="rId3"/>
              </a:rPr>
              <a:t>shkol</a:t>
            </a:r>
            <a:endParaRPr lang="ru-RU" sz="1600" dirty="0"/>
          </a:p>
          <a:p>
            <a:r>
              <a:rPr lang="ru-RU" sz="1600" dirty="0"/>
              <a:t>8. </a:t>
            </a:r>
            <a:r>
              <a:rPr lang="en-US" sz="1600" dirty="0">
                <a:hlinkClick r:id="rId4"/>
              </a:rPr>
              <a:t>http</a:t>
            </a:r>
            <a:r>
              <a:rPr lang="ru-RU" sz="1600" dirty="0">
                <a:hlinkClick r:id="rId4"/>
              </a:rPr>
              <a:t>://</a:t>
            </a:r>
            <a:r>
              <a:rPr lang="en-US" sz="1600" dirty="0" err="1">
                <a:hlinkClick r:id="rId4"/>
              </a:rPr>
              <a:t>biofile</a:t>
            </a:r>
            <a:r>
              <a:rPr lang="ru-RU" sz="1600" dirty="0">
                <a:hlinkClick r:id="rId4"/>
              </a:rPr>
              <a:t>.</a:t>
            </a:r>
            <a:r>
              <a:rPr lang="en-US" sz="1600" dirty="0" err="1">
                <a:hlinkClick r:id="rId4"/>
              </a:rPr>
              <a:t>ru</a:t>
            </a:r>
            <a:r>
              <a:rPr lang="ru-RU" sz="1600" dirty="0">
                <a:hlinkClick r:id="rId4"/>
              </a:rPr>
              <a:t>/</a:t>
            </a:r>
            <a:r>
              <a:rPr lang="en-US" sz="1600" dirty="0">
                <a:hlinkClick r:id="rId4"/>
              </a:rPr>
              <a:t>bio</a:t>
            </a:r>
            <a:r>
              <a:rPr lang="ru-RU" sz="1600" dirty="0">
                <a:hlinkClick r:id="rId4"/>
              </a:rPr>
              <a:t>/8623.</a:t>
            </a:r>
            <a:r>
              <a:rPr lang="en-US" sz="1600" dirty="0" err="1">
                <a:hlinkClick r:id="rId4"/>
              </a:rPr>
              <a:t>htm</a:t>
            </a:r>
            <a:endParaRPr lang="ru-RU" sz="1600" dirty="0"/>
          </a:p>
          <a:p>
            <a:r>
              <a:rPr lang="ru-RU" sz="1600" dirty="0"/>
              <a:t>9. </a:t>
            </a:r>
            <a:r>
              <a:rPr lang="en-US" sz="1600" dirty="0">
                <a:hlinkClick r:id="rId5"/>
              </a:rPr>
              <a:t>http</a:t>
            </a:r>
            <a:r>
              <a:rPr lang="ru-RU" sz="1600" dirty="0">
                <a:hlinkClick r:id="rId5"/>
              </a:rPr>
              <a:t>://</a:t>
            </a:r>
            <a:r>
              <a:rPr lang="ru-RU" sz="1600" dirty="0" err="1">
                <a:hlinkClick r:id="rId5"/>
              </a:rPr>
              <a:t>первоклашка.рф</a:t>
            </a:r>
            <a:r>
              <a:rPr lang="ru-RU" sz="1600" dirty="0">
                <a:hlinkClick r:id="rId5"/>
              </a:rPr>
              <a:t>/</a:t>
            </a:r>
            <a:r>
              <a:rPr lang="en-US" sz="1600" dirty="0">
                <a:hlinkClick r:id="rId5"/>
              </a:rPr>
              <a:t>index</a:t>
            </a:r>
            <a:r>
              <a:rPr lang="ru-RU" sz="1600" dirty="0">
                <a:hlinkClick r:id="rId5"/>
              </a:rPr>
              <a:t>.</a:t>
            </a:r>
            <a:r>
              <a:rPr lang="en-US" sz="1600" dirty="0" err="1">
                <a:hlinkClick r:id="rId5"/>
              </a:rPr>
              <a:t>php</a:t>
            </a:r>
            <a:r>
              <a:rPr lang="ru-RU" sz="1600" dirty="0">
                <a:hlinkClick r:id="rId5"/>
              </a:rPr>
              <a:t>?</a:t>
            </a:r>
            <a:r>
              <a:rPr lang="en-US" sz="1600" dirty="0">
                <a:hlinkClick r:id="rId5"/>
              </a:rPr>
              <a:t>id</a:t>
            </a:r>
            <a:r>
              <a:rPr lang="ru-RU" sz="1600" dirty="0">
                <a:hlinkClick r:id="rId5"/>
              </a:rPr>
              <a:t>=83&amp;</a:t>
            </a:r>
            <a:r>
              <a:rPr lang="en-US" sz="1600" dirty="0" err="1">
                <a:hlinkClick r:id="rId5"/>
              </a:rPr>
              <a:t>Itemid</a:t>
            </a:r>
            <a:r>
              <a:rPr lang="ru-RU" sz="1600" dirty="0">
                <a:hlinkClick r:id="rId5"/>
              </a:rPr>
              <a:t>=65&amp;</a:t>
            </a:r>
            <a:r>
              <a:rPr lang="en-US" sz="1600" dirty="0">
                <a:hlinkClick r:id="rId5"/>
              </a:rPr>
              <a:t>option</a:t>
            </a:r>
            <a:r>
              <a:rPr lang="ru-RU" sz="1600" dirty="0">
                <a:hlinkClick r:id="rId5"/>
              </a:rPr>
              <a:t>=</a:t>
            </a:r>
            <a:r>
              <a:rPr lang="en-US" sz="1600" dirty="0">
                <a:hlinkClick r:id="rId5"/>
              </a:rPr>
              <a:t>com</a:t>
            </a:r>
            <a:r>
              <a:rPr lang="ru-RU" sz="1600" dirty="0">
                <a:hlinkClick r:id="rId5"/>
              </a:rPr>
              <a:t>_</a:t>
            </a:r>
            <a:r>
              <a:rPr lang="en-US" sz="1600" dirty="0">
                <a:hlinkClick r:id="rId5"/>
              </a:rPr>
              <a:t>content</a:t>
            </a:r>
            <a:r>
              <a:rPr lang="ru-RU" sz="1600" dirty="0">
                <a:hlinkClick r:id="rId5"/>
              </a:rPr>
              <a:t>&amp;</a:t>
            </a:r>
            <a:r>
              <a:rPr lang="en-US" sz="1600" dirty="0">
                <a:hlinkClick r:id="rId5"/>
              </a:rPr>
              <a:t>view</a:t>
            </a:r>
            <a:r>
              <a:rPr lang="ru-RU" sz="1600" dirty="0">
                <a:hlinkClick r:id="rId5"/>
              </a:rPr>
              <a:t>=</a:t>
            </a:r>
            <a:r>
              <a:rPr lang="en-US" sz="1600" dirty="0">
                <a:hlinkClick r:id="rId5"/>
              </a:rPr>
              <a:t>article</a:t>
            </a:r>
            <a:endParaRPr lang="ru-RU" sz="1600" dirty="0"/>
          </a:p>
          <a:p>
            <a:r>
              <a:rPr lang="ru-RU" sz="1600" dirty="0"/>
              <a:t>10. </a:t>
            </a:r>
            <a:r>
              <a:rPr lang="en-US" sz="1600" dirty="0">
                <a:hlinkClick r:id="rId6"/>
              </a:rPr>
              <a:t>http</a:t>
            </a:r>
            <a:r>
              <a:rPr lang="ru-RU" sz="1600" dirty="0">
                <a:hlinkClick r:id="rId6"/>
              </a:rPr>
              <a:t>://</a:t>
            </a:r>
            <a:r>
              <a:rPr lang="en-US" sz="1600" dirty="0">
                <a:hlinkClick r:id="rId6"/>
              </a:rPr>
              <a:t>www</a:t>
            </a:r>
            <a:r>
              <a:rPr lang="ru-RU" sz="1600" dirty="0">
                <a:hlinkClick r:id="rId6"/>
              </a:rPr>
              <a:t>.</a:t>
            </a:r>
            <a:r>
              <a:rPr lang="en-US" sz="1600" dirty="0" err="1">
                <a:hlinkClick r:id="rId6"/>
              </a:rPr>
              <a:t>kakprosto</a:t>
            </a:r>
            <a:r>
              <a:rPr lang="ru-RU" sz="1600" dirty="0">
                <a:hlinkClick r:id="rId6"/>
              </a:rPr>
              <a:t>.</a:t>
            </a:r>
            <a:r>
              <a:rPr lang="en-US" sz="1600" dirty="0" err="1">
                <a:hlinkClick r:id="rId6"/>
              </a:rPr>
              <a:t>ru</a:t>
            </a:r>
            <a:r>
              <a:rPr lang="ru-RU" sz="1600" dirty="0">
                <a:hlinkClick r:id="rId6"/>
              </a:rPr>
              <a:t>/</a:t>
            </a:r>
            <a:r>
              <a:rPr lang="en-US" sz="1600" dirty="0" err="1">
                <a:hlinkClick r:id="rId6"/>
              </a:rPr>
              <a:t>kak</a:t>
            </a:r>
            <a:r>
              <a:rPr lang="ru-RU" sz="1600" dirty="0">
                <a:hlinkClick r:id="rId6"/>
              </a:rPr>
              <a:t>-248955-</a:t>
            </a:r>
            <a:r>
              <a:rPr lang="en-US" sz="1600" dirty="0" err="1">
                <a:hlinkClick r:id="rId6"/>
              </a:rPr>
              <a:t>kak</a:t>
            </a:r>
            <a:r>
              <a:rPr lang="ru-RU" sz="1600" dirty="0">
                <a:hlinkClick r:id="rId6"/>
              </a:rPr>
              <a:t>-</a:t>
            </a:r>
            <a:r>
              <a:rPr lang="en-US" sz="1600" dirty="0" err="1">
                <a:hlinkClick r:id="rId6"/>
              </a:rPr>
              <a:t>vliyaet</a:t>
            </a:r>
            <a:r>
              <a:rPr lang="ru-RU" sz="1600" dirty="0">
                <a:hlinkClick r:id="rId6"/>
              </a:rPr>
              <a:t>-</a:t>
            </a:r>
            <a:r>
              <a:rPr lang="en-US" sz="1600" dirty="0" err="1">
                <a:hlinkClick r:id="rId6"/>
              </a:rPr>
              <a:t>pyl</a:t>
            </a:r>
            <a:r>
              <a:rPr lang="ru-RU" sz="1600" dirty="0">
                <a:hlinkClick r:id="rId6"/>
              </a:rPr>
              <a:t>-</a:t>
            </a:r>
            <a:r>
              <a:rPr lang="en-US" sz="1600" dirty="0" err="1">
                <a:hlinkClick r:id="rId6"/>
              </a:rPr>
              <a:t>na</a:t>
            </a:r>
            <a:r>
              <a:rPr lang="ru-RU" sz="1600" dirty="0">
                <a:hlinkClick r:id="rId6"/>
              </a:rPr>
              <a:t>-</a:t>
            </a:r>
            <a:r>
              <a:rPr lang="en-US" sz="1600" dirty="0" err="1">
                <a:hlinkClick r:id="rId6"/>
              </a:rPr>
              <a:t>zdorove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 </a:t>
            </a:r>
          </a:p>
          <a:p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Цель </a:t>
            </a:r>
            <a:r>
              <a:rPr lang="ru-RU" sz="2800" dirty="0" smtClean="0"/>
              <a:t>исследования: </a:t>
            </a:r>
            <a:br>
              <a:rPr lang="ru-RU" sz="2800" dirty="0" smtClean="0"/>
            </a:br>
            <a:r>
              <a:rPr lang="ru-RU" sz="2800" dirty="0" smtClean="0"/>
              <a:t>составление </a:t>
            </a:r>
            <a:r>
              <a:rPr lang="ru-RU" sz="2800" dirty="0" smtClean="0"/>
              <a:t>экологического паспорта школы</a:t>
            </a:r>
            <a:r>
              <a:rPr lang="en-US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 </a:t>
            </a:r>
          </a:p>
          <a:p>
            <a:r>
              <a:rPr lang="ru-RU" dirty="0" smtClean="0"/>
              <a:t>1. Изучить литературу, посвященную экологическому состоянию помещений;</a:t>
            </a:r>
          </a:p>
          <a:p>
            <a:r>
              <a:rPr lang="ru-RU" dirty="0" smtClean="0"/>
              <a:t>2. Ознакомиться с экологической обстановкой школьных помещений;</a:t>
            </a:r>
          </a:p>
          <a:p>
            <a:r>
              <a:rPr lang="ru-RU" dirty="0" smtClean="0"/>
              <a:t>3. Рассмотреть разновидности пыли и узнать, как образуется пыль в помещениях; </a:t>
            </a:r>
          </a:p>
          <a:p>
            <a:r>
              <a:rPr lang="ru-RU" dirty="0" smtClean="0"/>
              <a:t>4.Выявить как влияет пыль на здоровье школьников;</a:t>
            </a:r>
          </a:p>
          <a:p>
            <a:r>
              <a:rPr lang="ru-RU" dirty="0" smtClean="0"/>
              <a:t>5. Провести лабораторные работы;</a:t>
            </a:r>
          </a:p>
          <a:p>
            <a:r>
              <a:rPr lang="ru-RU" dirty="0" smtClean="0"/>
              <a:t>6. Выявить пользу, которую  приносят комнатные растения;</a:t>
            </a:r>
          </a:p>
          <a:p>
            <a:r>
              <a:rPr lang="ru-RU" dirty="0" smtClean="0"/>
              <a:t>7.Выявить влияние зелёных насаждений на территории школы;</a:t>
            </a:r>
          </a:p>
          <a:p>
            <a:r>
              <a:rPr lang="ru-RU" dirty="0" smtClean="0"/>
              <a:t>8</a:t>
            </a:r>
            <a:r>
              <a:rPr lang="ru-RU" dirty="0" smtClean="0"/>
              <a:t>. Выявить </a:t>
            </a:r>
            <a:r>
              <a:rPr lang="ru-RU" dirty="0" smtClean="0"/>
              <a:t>соответствие учебных классов санитарно - гигиеническим нормам;</a:t>
            </a:r>
          </a:p>
          <a:p>
            <a:r>
              <a:rPr lang="ru-RU" dirty="0" smtClean="0"/>
              <a:t>9</a:t>
            </a:r>
            <a:r>
              <a:rPr lang="ru-RU" dirty="0" smtClean="0"/>
              <a:t>. Улучшение </a:t>
            </a:r>
            <a:r>
              <a:rPr lang="ru-RU" dirty="0" smtClean="0"/>
              <a:t>экологического состояния школьных помещений.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1591" y="260648"/>
            <a:ext cx="726081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Мы провели </a:t>
            </a:r>
            <a:r>
              <a:rPr lang="ru-RU" dirty="0" smtClean="0"/>
              <a:t>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</a:t>
            </a:r>
            <a:r>
              <a:rPr lang="ru-RU" dirty="0" err="1"/>
              <a:t>озеленённость</a:t>
            </a:r>
            <a:r>
              <a:rPr lang="ru-RU" dirty="0"/>
              <a:t> школьных </a:t>
            </a:r>
            <a:r>
              <a:rPr lang="ru-RU" dirty="0" smtClean="0"/>
              <a:t>помещений; </a:t>
            </a:r>
            <a:r>
              <a:rPr lang="ru-RU" dirty="0" err="1" smtClean="0"/>
              <a:t>озеленённости</a:t>
            </a:r>
            <a:r>
              <a:rPr lang="ru-RU" dirty="0" smtClean="0"/>
              <a:t> </a:t>
            </a:r>
            <a:r>
              <a:rPr lang="ru-RU" dirty="0" smtClean="0"/>
              <a:t>пришкольной территории;</a:t>
            </a:r>
          </a:p>
          <a:p>
            <a:r>
              <a:rPr lang="ru-RU" dirty="0" smtClean="0"/>
              <a:t>2. изменения температурного режима в некоторых классах в течение учебного дня;</a:t>
            </a:r>
          </a:p>
          <a:p>
            <a:r>
              <a:rPr lang="ru-RU" dirty="0" smtClean="0"/>
              <a:t>3.изменения влажности в учебных помещениях;</a:t>
            </a:r>
          </a:p>
          <a:p>
            <a:r>
              <a:rPr lang="ru-RU" dirty="0" smtClean="0"/>
              <a:t>4.вентиляционного режима;</a:t>
            </a:r>
          </a:p>
          <a:p>
            <a:r>
              <a:rPr lang="ru-RU" dirty="0" smtClean="0"/>
              <a:t>5.запыленности;</a:t>
            </a:r>
          </a:p>
          <a:p>
            <a:r>
              <a:rPr lang="ru-RU" dirty="0" smtClean="0"/>
              <a:t>6. естественной освещенности школьных помещений;</a:t>
            </a:r>
          </a:p>
          <a:p>
            <a:r>
              <a:rPr lang="ru-RU" dirty="0" smtClean="0"/>
              <a:t>7. искусственной освещенности школьных помещений;</a:t>
            </a:r>
          </a:p>
          <a:p>
            <a:r>
              <a:rPr lang="ru-RU" dirty="0" smtClean="0"/>
              <a:t>8.эстетической оценки школьных помещений в том числе</a:t>
            </a:r>
            <a:r>
              <a:rPr lang="ru-RU" dirty="0" smtClean="0"/>
              <a:t>: характеристика </a:t>
            </a:r>
            <a:r>
              <a:rPr lang="ru-RU" dirty="0" smtClean="0"/>
              <a:t>визуальной среды (агрессивная или нет); </a:t>
            </a:r>
            <a:r>
              <a:rPr lang="ru-RU" dirty="0" err="1" smtClean="0"/>
              <a:t>колористика</a:t>
            </a:r>
            <a:r>
              <a:rPr lang="ru-RU" dirty="0" smtClean="0"/>
              <a:t> (цветовая гамма, совместимость окрасок стен, мебели, классной доски);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500042"/>
            <a:ext cx="9033678" cy="1143000"/>
          </a:xfrm>
        </p:spPr>
        <p:txBody>
          <a:bodyPr>
            <a:noAutofit/>
          </a:bodyPr>
          <a:lstStyle/>
          <a:p>
            <a:pPr lvl="0"/>
            <a:r>
              <a:rPr lang="ru-RU" sz="2400" b="1" i="1" dirty="0" smtClean="0"/>
              <a:t>Результаты исследований.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 smtClean="0"/>
              <a:t>   </a:t>
            </a:r>
            <a:r>
              <a:rPr lang="ru-RU" sz="2400" b="1" dirty="0" smtClean="0"/>
              <a:t>Состав </a:t>
            </a:r>
            <a:r>
              <a:rPr lang="ru-RU" sz="2400" b="1" dirty="0" smtClean="0"/>
              <a:t>и свойства пыли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Таблица №1				</a:t>
            </a:r>
            <a:r>
              <a:rPr lang="ru-RU" sz="2400" dirty="0" smtClean="0"/>
              <a:t>образец «1А»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626266"/>
              </p:ext>
            </p:extLst>
          </p:nvPr>
        </p:nvGraphicFramePr>
        <p:xfrm>
          <a:off x="428596" y="1646238"/>
          <a:ext cx="8258204" cy="1743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6004"/>
                <a:gridCol w="1769368"/>
                <a:gridCol w="2345432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Палочки 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Треугольные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квадратные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1472" y="3643314"/>
            <a:ext cx="6811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ТАБЛИЦА №2                                                      ОБРАЗЕЦ «1Б»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772661"/>
              </p:ext>
            </p:extLst>
          </p:nvPr>
        </p:nvGraphicFramePr>
        <p:xfrm>
          <a:off x="571471" y="4357694"/>
          <a:ext cx="8072494" cy="2284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7675"/>
                <a:gridCol w="1562814"/>
                <a:gridCol w="2433732"/>
                <a:gridCol w="1998273"/>
              </a:tblGrid>
              <a:tr h="2989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42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298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Квадратные</a:t>
                      </a: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треугольные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298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2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531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992" marR="2799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  <a:endParaRPr lang="ru-RU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43040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Таблица №3           образец «2а»</a:t>
            </a:r>
            <a:endParaRPr lang="ru-RU" sz="28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363899"/>
              </p:ext>
            </p:extLst>
          </p:nvPr>
        </p:nvGraphicFramePr>
        <p:xfrm>
          <a:off x="571472" y="1285860"/>
          <a:ext cx="7467600" cy="1743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629572"/>
                <a:gridCol w="2104228"/>
                <a:gridCol w="1866900"/>
              </a:tblGrid>
              <a:tr h="2994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4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85852" y="3071810"/>
            <a:ext cx="5546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Таблица №4         образец «2б»</a:t>
            </a:r>
            <a:endParaRPr lang="ru-RU" sz="28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395794"/>
              </p:ext>
            </p:extLst>
          </p:nvPr>
        </p:nvGraphicFramePr>
        <p:xfrm>
          <a:off x="642910" y="3929066"/>
          <a:ext cx="7429552" cy="197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639654"/>
                <a:gridCol w="2075122"/>
                <a:gridCol w="1857388"/>
              </a:tblGrid>
              <a:tr h="4464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4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464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464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</a:p>
                  </a:txBody>
                  <a:tcPr marL="25400" marR="25400" marT="0" marB="0"/>
                </a:tc>
              </a:tr>
              <a:tr h="4464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82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57354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Таблица </a:t>
            </a:r>
            <a:r>
              <a:rPr lang="ru-RU" sz="2800" dirty="0" smtClean="0"/>
              <a:t>№5        </a:t>
            </a:r>
            <a:r>
              <a:rPr lang="ru-RU" sz="2800" dirty="0" smtClean="0"/>
              <a:t>образец «3а»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2248232"/>
              </p:ext>
            </p:extLst>
          </p:nvPr>
        </p:nvGraphicFramePr>
        <p:xfrm>
          <a:off x="571472" y="1285860"/>
          <a:ext cx="7467600" cy="2263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557564"/>
                <a:gridCol w="2176236"/>
                <a:gridCol w="18669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4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Прямоугольные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круглые</a:t>
                      </a: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Треугольные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339019"/>
              </p:ext>
            </p:extLst>
          </p:nvPr>
        </p:nvGraphicFramePr>
        <p:xfrm>
          <a:off x="571472" y="4143380"/>
          <a:ext cx="7467600" cy="2263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557564"/>
                <a:gridCol w="2176236"/>
                <a:gridCol w="18669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Группа частиц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Цвет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342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Крупные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Прямоугольные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круглые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Квадратные</a:t>
                      </a:r>
                      <a:r>
                        <a:rPr lang="en-US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круглые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Мелкие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Круглые 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43608" y="3645024"/>
            <a:ext cx="5642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Таблица № </a:t>
            </a:r>
            <a:r>
              <a:rPr lang="ru-RU" sz="2800" dirty="0" smtClean="0"/>
              <a:t>6                </a:t>
            </a:r>
            <a:r>
              <a:rPr lang="ru-RU" sz="2800" dirty="0" smtClean="0"/>
              <a:t>образец «3б»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697309"/>
              </p:ext>
            </p:extLst>
          </p:nvPr>
        </p:nvGraphicFramePr>
        <p:xfrm>
          <a:off x="539552" y="260648"/>
          <a:ext cx="8157592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4507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Влияние пыли на здоровье школьников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Аллергии</a:t>
            </a:r>
          </a:p>
          <a:p>
            <a:r>
              <a:rPr lang="ru-RU" dirty="0" smtClean="0"/>
              <a:t>Бронхиальная астма</a:t>
            </a:r>
          </a:p>
          <a:p>
            <a:r>
              <a:rPr lang="ru-RU" dirty="0" smtClean="0"/>
              <a:t>Болезни почек, суставов, поджелудочной железы, сердца, легких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221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1577</Words>
  <Application>Microsoft Office PowerPoint</Application>
  <PresentationFormat>Экран (4:3)</PresentationFormat>
  <Paragraphs>367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Calibri</vt:lpstr>
      <vt:lpstr>Cambria</vt:lpstr>
      <vt:lpstr>方正姚体</vt:lpstr>
      <vt:lpstr>Rockwell</vt:lpstr>
      <vt:lpstr>Times New Roman</vt:lpstr>
      <vt:lpstr>Wingdings</vt:lpstr>
      <vt:lpstr>Wingdings 2</vt:lpstr>
      <vt:lpstr>Литейная</vt:lpstr>
      <vt:lpstr>Презентация PowerPoint</vt:lpstr>
      <vt:lpstr>План исследований</vt:lpstr>
      <vt:lpstr>Цель исследования:  составление экологического паспорта школы.</vt:lpstr>
      <vt:lpstr>Мы провели исследования</vt:lpstr>
      <vt:lpstr>Результаты исследований.    Состав и свойства пыли Таблица №1    образец «1А» </vt:lpstr>
      <vt:lpstr>Таблица №3           образец «2а»</vt:lpstr>
      <vt:lpstr>Таблица №5        образец «3а»</vt:lpstr>
      <vt:lpstr>Презентация PowerPoint</vt:lpstr>
      <vt:lpstr>Влияние пыли на здоровье школьников</vt:lpstr>
      <vt:lpstr>Растения способны очищать в помещениях воздух</vt:lpstr>
      <vt:lpstr>Польза комнатных растений </vt:lpstr>
      <vt:lpstr>Польза комнатных растений </vt:lpstr>
      <vt:lpstr>Польза комнатных растений </vt:lpstr>
      <vt:lpstr>Озеленённость школьных помещений</vt:lpstr>
      <vt:lpstr>Зелёные насаждения на территории школы</vt:lpstr>
      <vt:lpstr>Освещение школьных кабинетов</vt:lpstr>
      <vt:lpstr>Изменение температуры в учебных классах Температурные нормы для учебных кабинетов приведены в табл. № 9   </vt:lpstr>
      <vt:lpstr>Презентация PowerPoint</vt:lpstr>
      <vt:lpstr>Изменение влажности в учебных классах Допустимые параметры влажности приведены в таблице № 10. </vt:lpstr>
      <vt:lpstr>Измерение влажности в учебных кабинетах</vt:lpstr>
      <vt:lpstr>Эстетическая оценка школьных помещений</vt:lpstr>
      <vt:lpstr>Итоги работы мы объединили в экологическом паспорте нашей школы</vt:lpstr>
      <vt:lpstr>Презентация PowerPoint</vt:lpstr>
      <vt:lpstr>Презентация PowerPoint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исмоилхожа</dc:creator>
  <cp:lastModifiedBy>User</cp:lastModifiedBy>
  <cp:revision>122</cp:revision>
  <dcterms:created xsi:type="dcterms:W3CDTF">2015-10-19T14:48:57Z</dcterms:created>
  <dcterms:modified xsi:type="dcterms:W3CDTF">2016-03-17T06:13:44Z</dcterms:modified>
</cp:coreProperties>
</file>