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1363DF-DFFF-4F71-89D2-20574A23F6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A85F9B-DF87-4869-83C9-16A4272586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CACCB4-A65D-47DA-896F-44743B7DD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CECF01-F4AC-4058-8397-BB218E79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07F88A-EA31-49B9-90DD-75DC6D476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7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5C48B-7402-4266-962B-41F71E41B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C67FE1-AF82-4871-B763-7A11309A7D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3D4791-9AFD-464C-948B-48ED59518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2991C6-0CB4-4550-9917-EE4E9D4F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561B67-5308-4390-860F-9744333E2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4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4B5C051-6B3C-493F-8260-B3EFD08EB3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1B422B-7D97-4F07-9049-EE4EA8FFC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F60BF7-982C-4312-86E7-BF5D3EFF0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90AF80-60A5-4691-8A2A-A4C44AC77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78CD51-CCC0-457F-AB30-0FE908AA3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87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62904-0368-486B-B05F-710B150BE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A8A5C-7CF6-4A11-9410-054823566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03EDC0-44F6-44BD-86B3-A84E4516A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833E57-66F7-4812-8474-0A212FAF9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8FA416-6C9B-4455-9A7B-BBF02BD34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2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1783A-7F35-45AB-AD6B-7ECDBF6F1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1D2A3F-CC89-4076-AD33-338BD75E6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CEF27C-7A63-4032-9699-A3E5E7D22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226054-E8F4-4B8D-B01B-9014A7AE0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0DB90F-125E-4695-B747-2502F4138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82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F653A-6614-4603-B9B4-A02FB88A1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B70DE9-E46E-423F-A9B1-61417357B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6452C0-7C64-4FE9-8B64-172DF6A7A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73EFD9-C1BC-4428-A57A-054C9EEE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92DE67-CC5A-4B71-82C7-CABB446DC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A6AAA6-6AC3-4819-A9A2-8C227B755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6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178D90-E779-45C5-A819-2D7A58996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3287FF-8AA7-4309-BC88-D033CDC5B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3CAAFC-246B-4987-BD51-EC5179660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AA852D0-71C0-46D6-B5B7-5775109F8A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791C518-4664-4EC4-8A8F-8BCACEE4C0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3856188-9CD7-45C5-8C8D-8554B643B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CB067C-37C8-4B3B-9F39-6ACBBC7E5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35165A6-967D-4FF4-BD59-A1DD7904E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645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F47FF7-5180-4168-981C-D13F910CC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2B7DAB-1B8A-449A-8075-CB993CFD0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3B53BF-5ECC-427D-8C56-F77997A5F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66B0C37-FEA8-4988-94B1-49CDD0B66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17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DC16BBD-9B5B-425F-BD48-59C7BF95D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27DC5BA-A672-4197-9A5C-6B79C86B4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71B29B7-E056-4335-BDE2-80CCD327E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2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CCBC2B-4BAD-4033-AD8B-91CA0D7B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310887-BE7D-4A58-AD79-5BE6CE707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3345240-3352-4FE0-8D2B-4659BBA6B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CEFFFB-B880-4BED-8D6D-EDD8C3BD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C196AE-B5C3-4C6B-B14B-AE93AA085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41A666-552C-426A-8A39-78EF130D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7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CA37E8-E6E0-486B-9D96-8FA8000EF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BBAD8B-93DF-416F-8FBF-1A75770872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05F8EB-A7AE-45A6-8C9A-8B58C06604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005C1D-4F5F-47B0-936A-B427138D8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547F11C-5B4C-4652-8D7D-75264D467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E1E3BB-CF9D-403E-AF20-196B73A0A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1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CEC20F-5EE0-4A81-9CE1-49718B20A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8F5E9BF-4553-41FB-A7F8-123BE9C21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D4AF4D-46CB-4A35-B265-A70D94EBA3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46CB-0E31-4EB5-BAA1-20D0350224AE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DD1BCA9-FA3A-480B-AFF1-75DC29C81A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4D7D10-F932-4857-A601-3ABFA7018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92C6A-03CF-4568-ABA1-8AEA34D07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24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39F518E-E379-496D-B967-4DD3702DAF63}"/>
              </a:ext>
            </a:extLst>
          </p:cNvPr>
          <p:cNvSpPr txBox="1"/>
          <p:nvPr/>
        </p:nvSpPr>
        <p:spPr>
          <a:xfrm>
            <a:off x="1318591" y="1416500"/>
            <a:ext cx="10164417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Третьякова Наталья Юрьевна,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№6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Воспитатель, первая квалификационная категория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«Юный художник»</a:t>
            </a:r>
          </a:p>
        </p:txBody>
      </p:sp>
    </p:spTree>
    <p:extLst>
      <p:ext uri="{BB962C8B-B14F-4D97-AF65-F5344CB8AC3E}">
        <p14:creationId xmlns:p14="http://schemas.microsoft.com/office/powerpoint/2010/main" val="787428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3434C7-E178-410A-8D21-E68506A51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E6A46C-C1B4-4E9A-8FCD-FBF87C94BDF4}"/>
              </a:ext>
            </a:extLst>
          </p:cNvPr>
          <p:cNvSpPr txBox="1"/>
          <p:nvPr/>
        </p:nvSpPr>
        <p:spPr>
          <a:xfrm>
            <a:off x="838200" y="914400"/>
            <a:ext cx="10200861" cy="430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156369-DDA7-446A-BB4D-12B04A7ED6B8}"/>
              </a:ext>
            </a:extLst>
          </p:cNvPr>
          <p:cNvSpPr txBox="1"/>
          <p:nvPr/>
        </p:nvSpPr>
        <p:spPr>
          <a:xfrm>
            <a:off x="702365" y="662609"/>
            <a:ext cx="1106556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Игра – ведущая роль деятельности ребенка, посредством которой он органично развивается.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Игры с песком – одна из форм естественной деятельности ребенка, которая способствует развитию ребенка во всех аспектах. Они способствуют развитию тактильно-кинетической чувствительности, мелкой моторики рук, позволяет успешно развивать психические познавательные процессы, на развитие творческих способностей, на формирование трудовых навыков.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4291A5D-2DBC-4D45-BF84-6302EBBC9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2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E4A9B1-F6C4-4291-8772-BCB02AB4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81C3E3-868F-4AEE-9B14-E6E2C4E4869A}"/>
              </a:ext>
            </a:extLst>
          </p:cNvPr>
          <p:cNvSpPr txBox="1"/>
          <p:nvPr/>
        </p:nvSpPr>
        <p:spPr>
          <a:xfrm>
            <a:off x="450574" y="543339"/>
            <a:ext cx="11555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Принцип «терапии песком» был предложен еще Карлом Густавом Юнгом, замечательным психотерапевтом, основателем аналитической терапии.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Большой вклад в развитие «песочной терапии» внесли отечественные педагоги - Санкт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Петербурского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Института специальной педагогики и психологии, которые являются авторами ряда книг по данной теме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М.,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 Д. «Чудеса на песке. Песочная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Т.М. «Игры в сказкотерапии»,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Т.Д., Нисневич Л.А. «Как помочь «особому» ребенку»,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М.,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 Д. «Чудеса на песке: Практикум по песочной терапии». 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E3634C-ACB1-4779-AA8E-74EB0A1CC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5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7FF38E2-28FD-4385-A51C-9303C2550E01}"/>
              </a:ext>
            </a:extLst>
          </p:cNvPr>
          <p:cNvSpPr/>
          <p:nvPr/>
        </p:nvSpPr>
        <p:spPr>
          <a:xfrm>
            <a:off x="463827" y="235015"/>
            <a:ext cx="1099930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36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программы кружка 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мелкой моторики у детей и формирование положительной эмоциональной среды в детском коллективе в ходе работы с песком.</a:t>
            </a:r>
          </a:p>
          <a:p>
            <a:pPr indent="449580" algn="just"/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/>
            <a:r>
              <a:rPr lang="ru-RU" sz="32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Задачами программы кружка являются:</a:t>
            </a:r>
            <a:endParaRPr lang="ru-RU" sz="2400" b="1" i="1" u="sng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arenR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правил поведения при игре с песком;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и фантазии детей, с помощью самостоятельной деятельности ребят;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вызывать эмоционально положительное состояние, удовольствие от игр и совместной деятельности с другими детьми;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снижение психофизического напряжения;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развитие мелкой моторики, тактильных ощущений;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развитие психических познавательных процессов: память, внимание, речь, мышление, воображение, восприятие;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разрядка агрессивных импульсов, тревоги, напряжения;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расслабляющих упражнений с использованием музыки.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07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2832AF0-1C25-4B2B-9AD6-8364EA7446CC}"/>
              </a:ext>
            </a:extLst>
          </p:cNvPr>
          <p:cNvSpPr txBox="1"/>
          <p:nvPr/>
        </p:nvSpPr>
        <p:spPr>
          <a:xfrm>
            <a:off x="609600" y="596348"/>
            <a:ext cx="1130410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работы: </a:t>
            </a:r>
          </a:p>
          <a:p>
            <a:pPr algn="just"/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– коммуникации;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и исторические игры;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игры;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сказкотерапии;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сопровождение.</a:t>
            </a:r>
          </a:p>
          <a:p>
            <a:pPr algn="just"/>
            <a:endParaRPr lang="ru-RU" dirty="0"/>
          </a:p>
          <a:p>
            <a:pPr algn="ctr"/>
            <a:r>
              <a:rPr lang="ru-RU" sz="28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Методами работы программы являются: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Метод стимулирования мотивации учебно-познавательной деятельности, используемый для формирования у детей интереса к учению (создание ситуации занимательности, ситуации успеха, использование познавательных игр).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Метод организации учебно-познавательной деятельности (метод словесной передачи и слухового восприятия, наглядной передачи и зрительного восприятия, практической передачи и тактильного восприятия, метод степени творческой самостоятельности).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33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43AC018-1E2A-4906-BFD2-011C5882604E}"/>
              </a:ext>
            </a:extLst>
          </p:cNvPr>
          <p:cNvSpPr txBox="1"/>
          <p:nvPr/>
        </p:nvSpPr>
        <p:spPr>
          <a:xfrm>
            <a:off x="728870" y="609600"/>
            <a:ext cx="1118483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программы: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повышение уровня развития творческих способностей.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и обогащение художественного опыта.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взаимодействовать друг с другом.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пальцев рук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творческой активности, самостоятельности.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Нахождение адекватных выразительно-изобразительных средств для создания художественного образа.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Склонность к экспериментированию с разными художественными материалами и инструментами.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при выборе сюжета, темы, композиции, художественных материалов и инструментов.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60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0820A8-D4A1-40F2-8626-53CC688CC475}"/>
              </a:ext>
            </a:extLst>
          </p:cNvPr>
          <p:cNvSpPr txBox="1"/>
          <p:nvPr/>
        </p:nvSpPr>
        <p:spPr>
          <a:xfrm>
            <a:off x="265043" y="238539"/>
            <a:ext cx="1117158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и анализ работ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Организуя игры с песком, педагог не только знакомит детей со свойствами различных предметов и материалов, но и способствует освоению представлений о цвете, форме, величине, развивает мелкую моторику ребенка.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Игры с песком оказывают существенное влияние на сохранение эмоционального благополучия, т. к. помогают создать радостное настроение, установить первые контакты с ребенком, повышать жизненный тонус, снимать напряжение, агрессию, состояние внутреннего дискомфорта у детей.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такую игру у ребенка рождается или усиливается чувство доверия, принятия, успешности, происходит спонтанное снижение психического напряжения. Это ведет и к сокращению сроков психофизической адаптации.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772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E013C5D-AD4E-4811-B1D4-B032777B7A75}"/>
              </a:ext>
            </a:extLst>
          </p:cNvPr>
          <p:cNvSpPr/>
          <p:nvPr/>
        </p:nvSpPr>
        <p:spPr>
          <a:xfrm>
            <a:off x="781877" y="808383"/>
            <a:ext cx="1118483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М.,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 Д. «Чудеса на песке. Песочная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СПб.:Институт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специальной педагогики и психологии, 1998. – 50 с.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М.,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 Д. «Чудеса на песке: Практикум по песочной терапии». СПб.: Речь, 2005 -340 с.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 М.,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 Д., Фролов Д. Волшебная страна внутри нас //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 Тренинг по сказкотерапии. М.: Речь, 2005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Грабенко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Т.М. «Игры в сказкотерапии». _ СПб.: Речь, 2006 – 208 с.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Т.Д., Нисневич Л.А. «Как помочь "особому" ребенку». Книга для педагогов и родителей. 2-е издание.- СПб.: Институт специальной педагогики и психологии, 2000. – 96 с.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Большебратская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Э.Э. Песочная терапия. - Петропавловск, 2010 – 74с. </a:t>
            </a:r>
          </a:p>
        </p:txBody>
      </p:sp>
    </p:spTree>
    <p:extLst>
      <p:ext uri="{BB962C8B-B14F-4D97-AF65-F5344CB8AC3E}">
        <p14:creationId xmlns:p14="http://schemas.microsoft.com/office/powerpoint/2010/main" val="143114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8DA0214-3A65-439D-BB34-FAF11D621D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19" y="145774"/>
            <a:ext cx="2399472" cy="3199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BCECB16-FB74-4194-986D-6422258A9E5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243" y="244061"/>
            <a:ext cx="2325757" cy="3101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9041259-3A02-445A-A10B-BA05761BF6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2146" y="244061"/>
            <a:ext cx="3006587" cy="4008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CD2FE47-A669-4F49-9893-03CEF30641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37" y="3429000"/>
            <a:ext cx="2193236" cy="2924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5C007B2-EA4E-441D-AD45-74797EAC04F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023" b="-1239"/>
          <a:stretch/>
        </p:blipFill>
        <p:spPr>
          <a:xfrm>
            <a:off x="3735871" y="3747054"/>
            <a:ext cx="1954696" cy="2606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64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</TotalTime>
  <Words>451</Words>
  <Application>Microsoft Office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2018-11-16T18:02:40Z</dcterms:created>
  <dcterms:modified xsi:type="dcterms:W3CDTF">2019-05-05T13:10:15Z</dcterms:modified>
</cp:coreProperties>
</file>