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537E61-1232-4ED2-8839-178DB599556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6BFE8C-DC86-440E-B819-82D292D39CA9}">
      <dgm:prSet/>
      <dgm:spPr/>
      <dgm:t>
        <a:bodyPr/>
        <a:lstStyle/>
        <a:p>
          <a:pPr rtl="0"/>
          <a:r>
            <a:rPr lang="ru-RU" dirty="0"/>
            <a:t>речи </a:t>
          </a:r>
        </a:p>
      </dgm:t>
    </dgm:pt>
    <dgm:pt modelId="{5CBF0CE6-BEE0-490F-B59B-FF08C8499935}" type="parTrans" cxnId="{D7E47727-1FF0-42D7-A8FE-503A3B477B66}">
      <dgm:prSet/>
      <dgm:spPr/>
      <dgm:t>
        <a:bodyPr/>
        <a:lstStyle/>
        <a:p>
          <a:endParaRPr lang="ru-RU"/>
        </a:p>
      </dgm:t>
    </dgm:pt>
    <dgm:pt modelId="{3AC2BD58-05A2-43DE-BF03-1EBA887A0D38}" type="sibTrans" cxnId="{D7E47727-1FF0-42D7-A8FE-503A3B477B66}">
      <dgm:prSet/>
      <dgm:spPr/>
      <dgm:t>
        <a:bodyPr/>
        <a:lstStyle/>
        <a:p>
          <a:endParaRPr lang="ru-RU"/>
        </a:p>
      </dgm:t>
    </dgm:pt>
    <dgm:pt modelId="{645A45A1-8B85-413F-B574-B10665B6C272}">
      <dgm:prSet/>
      <dgm:spPr/>
      <dgm:t>
        <a:bodyPr/>
        <a:lstStyle/>
        <a:p>
          <a:pPr rtl="0"/>
          <a:r>
            <a:rPr lang="ru-RU" dirty="0"/>
            <a:t>двигательной активности</a:t>
          </a:r>
        </a:p>
      </dgm:t>
    </dgm:pt>
    <dgm:pt modelId="{E51E9261-9FF9-4448-AA64-517776BFADAA}" type="parTrans" cxnId="{933A389E-B17A-4BE5-B06A-B7703E475C85}">
      <dgm:prSet/>
      <dgm:spPr/>
      <dgm:t>
        <a:bodyPr/>
        <a:lstStyle/>
        <a:p>
          <a:endParaRPr lang="ru-RU"/>
        </a:p>
      </dgm:t>
    </dgm:pt>
    <dgm:pt modelId="{EBC4D71B-DDA3-41B4-B0B3-EED2AC21F2F0}" type="sibTrans" cxnId="{933A389E-B17A-4BE5-B06A-B7703E475C85}">
      <dgm:prSet/>
      <dgm:spPr/>
      <dgm:t>
        <a:bodyPr/>
        <a:lstStyle/>
        <a:p>
          <a:endParaRPr lang="ru-RU"/>
        </a:p>
      </dgm:t>
    </dgm:pt>
    <dgm:pt modelId="{7476B218-9842-43CE-84DD-10DF42EEF804}">
      <dgm:prSet/>
      <dgm:spPr/>
      <dgm:t>
        <a:bodyPr/>
        <a:lstStyle/>
        <a:p>
          <a:pPr rtl="0"/>
          <a:r>
            <a:rPr lang="ru-RU" dirty="0"/>
            <a:t> органов артикуляционного аппарата</a:t>
          </a:r>
        </a:p>
      </dgm:t>
    </dgm:pt>
    <dgm:pt modelId="{E83A994E-53D2-4A00-9D15-F9413B81A3E5}" type="parTrans" cxnId="{5830D410-E247-4F67-9269-1FFB19D4C3EB}">
      <dgm:prSet/>
      <dgm:spPr/>
      <dgm:t>
        <a:bodyPr/>
        <a:lstStyle/>
        <a:p>
          <a:endParaRPr lang="ru-RU"/>
        </a:p>
      </dgm:t>
    </dgm:pt>
    <dgm:pt modelId="{3C443046-F45F-4843-84DD-24958382CB41}" type="sibTrans" cxnId="{5830D410-E247-4F67-9269-1FFB19D4C3EB}">
      <dgm:prSet/>
      <dgm:spPr/>
      <dgm:t>
        <a:bodyPr/>
        <a:lstStyle/>
        <a:p>
          <a:endParaRPr lang="ru-RU"/>
        </a:p>
      </dgm:t>
    </dgm:pt>
    <dgm:pt modelId="{3BAF2667-04B7-4838-8537-9CEDDD6E2254}">
      <dgm:prSet/>
      <dgm:spPr/>
      <dgm:t>
        <a:bodyPr/>
        <a:lstStyle/>
        <a:p>
          <a:pPr rtl="0"/>
          <a:r>
            <a:rPr lang="ru-RU" dirty="0"/>
            <a:t>развитие тактильных ощущений</a:t>
          </a:r>
        </a:p>
      </dgm:t>
    </dgm:pt>
    <dgm:pt modelId="{46F1962D-E64E-4E51-8571-120673BC5ABD}" type="parTrans" cxnId="{C9ECC925-8A8F-4670-824F-D0E5458683EF}">
      <dgm:prSet/>
      <dgm:spPr/>
      <dgm:t>
        <a:bodyPr/>
        <a:lstStyle/>
        <a:p>
          <a:endParaRPr lang="ru-RU"/>
        </a:p>
      </dgm:t>
    </dgm:pt>
    <dgm:pt modelId="{C9B0B962-48E6-4816-86EC-47AF0952EF44}" type="sibTrans" cxnId="{C9ECC925-8A8F-4670-824F-D0E5458683EF}">
      <dgm:prSet/>
      <dgm:spPr/>
      <dgm:t>
        <a:bodyPr/>
        <a:lstStyle/>
        <a:p>
          <a:endParaRPr lang="ru-RU"/>
        </a:p>
      </dgm:t>
    </dgm:pt>
    <dgm:pt modelId="{5D325AD0-CD31-4AD5-91E6-23523AD97DA2}" type="pres">
      <dgm:prSet presAssocID="{75537E61-1232-4ED2-8839-178DB599556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BA48F0-0A72-4E00-9271-1062F1BC3149}" type="pres">
      <dgm:prSet presAssocID="{F06BFE8C-DC86-440E-B819-82D292D39CA9}" presName="horFlow" presStyleCnt="0"/>
      <dgm:spPr/>
    </dgm:pt>
    <dgm:pt modelId="{C9AD12C1-C3D8-48E4-8700-27DB97F060FC}" type="pres">
      <dgm:prSet presAssocID="{F06BFE8C-DC86-440E-B819-82D292D39CA9}" presName="bigChev" presStyleLbl="node1" presStyleIdx="0" presStyleCnt="4" custScaleX="193819" custLinFactNeighborX="3342" custLinFactNeighborY="-109"/>
      <dgm:spPr/>
      <dgm:t>
        <a:bodyPr/>
        <a:lstStyle/>
        <a:p>
          <a:endParaRPr lang="ru-RU"/>
        </a:p>
      </dgm:t>
    </dgm:pt>
    <dgm:pt modelId="{A4ADE167-10B8-4D48-86BC-DE93134B2169}" type="pres">
      <dgm:prSet presAssocID="{F06BFE8C-DC86-440E-B819-82D292D39CA9}" presName="vSp" presStyleCnt="0"/>
      <dgm:spPr/>
    </dgm:pt>
    <dgm:pt modelId="{2E1FA783-5E6A-492E-8EF4-7C07DD9B9D2E}" type="pres">
      <dgm:prSet presAssocID="{645A45A1-8B85-413F-B574-B10665B6C272}" presName="horFlow" presStyleCnt="0"/>
      <dgm:spPr/>
    </dgm:pt>
    <dgm:pt modelId="{BABD9122-341C-45A3-9D40-F833FB43A223}" type="pres">
      <dgm:prSet presAssocID="{645A45A1-8B85-413F-B574-B10665B6C272}" presName="bigChev" presStyleLbl="node1" presStyleIdx="1" presStyleCnt="4" custScaleX="193568"/>
      <dgm:spPr/>
      <dgm:t>
        <a:bodyPr/>
        <a:lstStyle/>
        <a:p>
          <a:endParaRPr lang="ru-RU"/>
        </a:p>
      </dgm:t>
    </dgm:pt>
    <dgm:pt modelId="{9EE7A69D-C6C0-4ED0-97AA-667732BED6FF}" type="pres">
      <dgm:prSet presAssocID="{645A45A1-8B85-413F-B574-B10665B6C272}" presName="vSp" presStyleCnt="0"/>
      <dgm:spPr/>
    </dgm:pt>
    <dgm:pt modelId="{08379772-42D2-4370-A33A-2EC762AEEB77}" type="pres">
      <dgm:prSet presAssocID="{7476B218-9842-43CE-84DD-10DF42EEF804}" presName="horFlow" presStyleCnt="0"/>
      <dgm:spPr/>
    </dgm:pt>
    <dgm:pt modelId="{2AAA7B25-59A7-45AB-908F-604368E79968}" type="pres">
      <dgm:prSet presAssocID="{7476B218-9842-43CE-84DD-10DF42EEF804}" presName="bigChev" presStyleLbl="node1" presStyleIdx="2" presStyleCnt="4" custScaleX="193279"/>
      <dgm:spPr/>
      <dgm:t>
        <a:bodyPr/>
        <a:lstStyle/>
        <a:p>
          <a:endParaRPr lang="ru-RU"/>
        </a:p>
      </dgm:t>
    </dgm:pt>
    <dgm:pt modelId="{8CE766B4-9879-4EBF-8882-947809FED587}" type="pres">
      <dgm:prSet presAssocID="{7476B218-9842-43CE-84DD-10DF42EEF804}" presName="vSp" presStyleCnt="0"/>
      <dgm:spPr/>
    </dgm:pt>
    <dgm:pt modelId="{3590621C-8708-4B26-8ED1-5FF64E83ECEA}" type="pres">
      <dgm:prSet presAssocID="{3BAF2667-04B7-4838-8537-9CEDDD6E2254}" presName="horFlow" presStyleCnt="0"/>
      <dgm:spPr/>
    </dgm:pt>
    <dgm:pt modelId="{459306CC-A0DF-400A-9797-9539274CAF4F}" type="pres">
      <dgm:prSet presAssocID="{3BAF2667-04B7-4838-8537-9CEDDD6E2254}" presName="bigChev" presStyleLbl="node1" presStyleIdx="3" presStyleCnt="4" custScaleX="193279"/>
      <dgm:spPr/>
      <dgm:t>
        <a:bodyPr/>
        <a:lstStyle/>
        <a:p>
          <a:endParaRPr lang="ru-RU"/>
        </a:p>
      </dgm:t>
    </dgm:pt>
  </dgm:ptLst>
  <dgm:cxnLst>
    <dgm:cxn modelId="{C9ECC925-8A8F-4670-824F-D0E5458683EF}" srcId="{75537E61-1232-4ED2-8839-178DB5995566}" destId="{3BAF2667-04B7-4838-8537-9CEDDD6E2254}" srcOrd="3" destOrd="0" parTransId="{46F1962D-E64E-4E51-8571-120673BC5ABD}" sibTransId="{C9B0B962-48E6-4816-86EC-47AF0952EF44}"/>
    <dgm:cxn modelId="{061BAD76-2010-41AD-AF6D-872CA57E6A68}" type="presOf" srcId="{645A45A1-8B85-413F-B574-B10665B6C272}" destId="{BABD9122-341C-45A3-9D40-F833FB43A223}" srcOrd="0" destOrd="0" presId="urn:microsoft.com/office/officeart/2005/8/layout/lProcess3"/>
    <dgm:cxn modelId="{933A389E-B17A-4BE5-B06A-B7703E475C85}" srcId="{75537E61-1232-4ED2-8839-178DB5995566}" destId="{645A45A1-8B85-413F-B574-B10665B6C272}" srcOrd="1" destOrd="0" parTransId="{E51E9261-9FF9-4448-AA64-517776BFADAA}" sibTransId="{EBC4D71B-DDA3-41B4-B0B3-EED2AC21F2F0}"/>
    <dgm:cxn modelId="{94BC9A0F-E47B-4522-8EB0-B200EAACB635}" type="presOf" srcId="{3BAF2667-04B7-4838-8537-9CEDDD6E2254}" destId="{459306CC-A0DF-400A-9797-9539274CAF4F}" srcOrd="0" destOrd="0" presId="urn:microsoft.com/office/officeart/2005/8/layout/lProcess3"/>
    <dgm:cxn modelId="{59B5D7D3-491F-4610-9ADC-2C62402AED2F}" type="presOf" srcId="{F06BFE8C-DC86-440E-B819-82D292D39CA9}" destId="{C9AD12C1-C3D8-48E4-8700-27DB97F060FC}" srcOrd="0" destOrd="0" presId="urn:microsoft.com/office/officeart/2005/8/layout/lProcess3"/>
    <dgm:cxn modelId="{F68F812D-6873-4FF5-845B-DF6416C2F3BD}" type="presOf" srcId="{75537E61-1232-4ED2-8839-178DB5995566}" destId="{5D325AD0-CD31-4AD5-91E6-23523AD97DA2}" srcOrd="0" destOrd="0" presId="urn:microsoft.com/office/officeart/2005/8/layout/lProcess3"/>
    <dgm:cxn modelId="{D7E47727-1FF0-42D7-A8FE-503A3B477B66}" srcId="{75537E61-1232-4ED2-8839-178DB5995566}" destId="{F06BFE8C-DC86-440E-B819-82D292D39CA9}" srcOrd="0" destOrd="0" parTransId="{5CBF0CE6-BEE0-490F-B59B-FF08C8499935}" sibTransId="{3AC2BD58-05A2-43DE-BF03-1EBA887A0D38}"/>
    <dgm:cxn modelId="{5830D410-E247-4F67-9269-1FFB19D4C3EB}" srcId="{75537E61-1232-4ED2-8839-178DB5995566}" destId="{7476B218-9842-43CE-84DD-10DF42EEF804}" srcOrd="2" destOrd="0" parTransId="{E83A994E-53D2-4A00-9D15-F9413B81A3E5}" sibTransId="{3C443046-F45F-4843-84DD-24958382CB41}"/>
    <dgm:cxn modelId="{33ADA3FF-6BC8-4B84-9001-ACD62AC54291}" type="presOf" srcId="{7476B218-9842-43CE-84DD-10DF42EEF804}" destId="{2AAA7B25-59A7-45AB-908F-604368E79968}" srcOrd="0" destOrd="0" presId="urn:microsoft.com/office/officeart/2005/8/layout/lProcess3"/>
    <dgm:cxn modelId="{3B2A79C3-873B-4FCB-883E-724377052A6B}" type="presParOf" srcId="{5D325AD0-CD31-4AD5-91E6-23523AD97DA2}" destId="{0CBA48F0-0A72-4E00-9271-1062F1BC3149}" srcOrd="0" destOrd="0" presId="urn:microsoft.com/office/officeart/2005/8/layout/lProcess3"/>
    <dgm:cxn modelId="{3D3BB319-E8F2-4A34-9E65-69D98A196161}" type="presParOf" srcId="{0CBA48F0-0A72-4E00-9271-1062F1BC3149}" destId="{C9AD12C1-C3D8-48E4-8700-27DB97F060FC}" srcOrd="0" destOrd="0" presId="urn:microsoft.com/office/officeart/2005/8/layout/lProcess3"/>
    <dgm:cxn modelId="{3FD186D7-F7FA-4D2E-A0EB-7D22206B3F18}" type="presParOf" srcId="{5D325AD0-CD31-4AD5-91E6-23523AD97DA2}" destId="{A4ADE167-10B8-4D48-86BC-DE93134B2169}" srcOrd="1" destOrd="0" presId="urn:microsoft.com/office/officeart/2005/8/layout/lProcess3"/>
    <dgm:cxn modelId="{514E7FD4-9F24-4EB1-A323-17C39FC782B0}" type="presParOf" srcId="{5D325AD0-CD31-4AD5-91E6-23523AD97DA2}" destId="{2E1FA783-5E6A-492E-8EF4-7C07DD9B9D2E}" srcOrd="2" destOrd="0" presId="urn:microsoft.com/office/officeart/2005/8/layout/lProcess3"/>
    <dgm:cxn modelId="{A7D35AF0-7C27-4BAC-9D95-C0281413D20A}" type="presParOf" srcId="{2E1FA783-5E6A-492E-8EF4-7C07DD9B9D2E}" destId="{BABD9122-341C-45A3-9D40-F833FB43A223}" srcOrd="0" destOrd="0" presId="urn:microsoft.com/office/officeart/2005/8/layout/lProcess3"/>
    <dgm:cxn modelId="{5AE62C7F-8EF2-4356-81CE-CB384D598E66}" type="presParOf" srcId="{5D325AD0-CD31-4AD5-91E6-23523AD97DA2}" destId="{9EE7A69D-C6C0-4ED0-97AA-667732BED6FF}" srcOrd="3" destOrd="0" presId="urn:microsoft.com/office/officeart/2005/8/layout/lProcess3"/>
    <dgm:cxn modelId="{4C54F4EC-0480-4085-BE02-AE14ABDAFC46}" type="presParOf" srcId="{5D325AD0-CD31-4AD5-91E6-23523AD97DA2}" destId="{08379772-42D2-4370-A33A-2EC762AEEB77}" srcOrd="4" destOrd="0" presId="urn:microsoft.com/office/officeart/2005/8/layout/lProcess3"/>
    <dgm:cxn modelId="{1F5D3A5C-5AC0-4481-A093-334ACAD6CE77}" type="presParOf" srcId="{08379772-42D2-4370-A33A-2EC762AEEB77}" destId="{2AAA7B25-59A7-45AB-908F-604368E79968}" srcOrd="0" destOrd="0" presId="urn:microsoft.com/office/officeart/2005/8/layout/lProcess3"/>
    <dgm:cxn modelId="{CA8E5144-FE6A-4764-A110-D70FE4295AC8}" type="presParOf" srcId="{5D325AD0-CD31-4AD5-91E6-23523AD97DA2}" destId="{8CE766B4-9879-4EBF-8882-947809FED587}" srcOrd="5" destOrd="0" presId="urn:microsoft.com/office/officeart/2005/8/layout/lProcess3"/>
    <dgm:cxn modelId="{30639369-B848-4F9D-88DB-3692BE8205A8}" type="presParOf" srcId="{5D325AD0-CD31-4AD5-91E6-23523AD97DA2}" destId="{3590621C-8708-4B26-8ED1-5FF64E83ECEA}" srcOrd="6" destOrd="0" presId="urn:microsoft.com/office/officeart/2005/8/layout/lProcess3"/>
    <dgm:cxn modelId="{F6EE1B9E-9209-4DBA-B6B6-75AF72E79387}" type="presParOf" srcId="{3590621C-8708-4B26-8ED1-5FF64E83ECEA}" destId="{459306CC-A0DF-400A-9797-9539274CAF4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D12C1-C3D8-48E4-8700-27DB97F060FC}">
      <dsp:nvSpPr>
        <dsp:cNvPr id="0" name=""/>
        <dsp:cNvSpPr/>
      </dsp:nvSpPr>
      <dsp:spPr>
        <a:xfrm>
          <a:off x="1200144" y="0"/>
          <a:ext cx="4143398" cy="8551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речи </a:t>
          </a:r>
        </a:p>
      </dsp:txBody>
      <dsp:txXfrm>
        <a:off x="1627697" y="0"/>
        <a:ext cx="3288292" cy="855106"/>
      </dsp:txXfrm>
    </dsp:sp>
    <dsp:sp modelId="{BABD9122-341C-45A3-9D40-F833FB43A223}">
      <dsp:nvSpPr>
        <dsp:cNvPr id="0" name=""/>
        <dsp:cNvSpPr/>
      </dsp:nvSpPr>
      <dsp:spPr>
        <a:xfrm>
          <a:off x="1128700" y="975753"/>
          <a:ext cx="4138033" cy="8551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двигательной активности</a:t>
          </a:r>
        </a:p>
      </dsp:txBody>
      <dsp:txXfrm>
        <a:off x="1556253" y="975753"/>
        <a:ext cx="3282927" cy="855106"/>
      </dsp:txXfrm>
    </dsp:sp>
    <dsp:sp modelId="{2AAA7B25-59A7-45AB-908F-604368E79968}">
      <dsp:nvSpPr>
        <dsp:cNvPr id="0" name=""/>
        <dsp:cNvSpPr/>
      </dsp:nvSpPr>
      <dsp:spPr>
        <a:xfrm>
          <a:off x="1128700" y="1950575"/>
          <a:ext cx="4131855" cy="8551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 органов артикуляционного аппарата</a:t>
          </a:r>
        </a:p>
      </dsp:txBody>
      <dsp:txXfrm>
        <a:off x="1556253" y="1950575"/>
        <a:ext cx="3276749" cy="855106"/>
      </dsp:txXfrm>
    </dsp:sp>
    <dsp:sp modelId="{459306CC-A0DF-400A-9797-9539274CAF4F}">
      <dsp:nvSpPr>
        <dsp:cNvPr id="0" name=""/>
        <dsp:cNvSpPr/>
      </dsp:nvSpPr>
      <dsp:spPr>
        <a:xfrm>
          <a:off x="1128700" y="2925397"/>
          <a:ext cx="4131855" cy="85510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развитие тактильных ощущений</a:t>
          </a:r>
        </a:p>
      </dsp:txBody>
      <dsp:txXfrm>
        <a:off x="1556253" y="2925397"/>
        <a:ext cx="3276749" cy="855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7BA7-9D28-48F4-87DF-33CDB38E03A1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064E0-61C4-4610-9FFF-2B1EEEEBC5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2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064E0-61C4-4610-9FFF-2B1EEEEBC54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E1F376D-F9CB-45AE-A051-3C73707D0388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9D08AA1-03C2-48C1-B11B-891BE9F9F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10580B-3298-45B1-AB8C-3DC38AB1B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441660-4F3B-4556-93B4-8E3CA0C3B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200" dirty="0"/>
              <a:t>Муниципальное автономное дошкольное образовательное учреждение Белоярского района «Детский сад комбинированного   вида «Берёзка» г. Белоярский»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000" dirty="0">
                <a:solidFill>
                  <a:srgbClr val="7030A0"/>
                </a:solidFill>
              </a:rPr>
              <a:t>Из опыта работы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</a:rPr>
              <a:t>«Игры для развития мелкой моторики рук»</a:t>
            </a:r>
          </a:p>
          <a:p>
            <a:pPr marL="0" indent="0" algn="ctr">
              <a:buNone/>
            </a:pPr>
            <a:endParaRPr lang="ru-RU" sz="2400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ru-RU" sz="1600" dirty="0"/>
          </a:p>
          <a:p>
            <a:pPr marL="0" indent="0" algn="r">
              <a:buNone/>
            </a:pPr>
            <a:r>
              <a:rPr lang="ru-RU" sz="1100" dirty="0"/>
              <a:t>Подготовила: </a:t>
            </a:r>
          </a:p>
          <a:p>
            <a:pPr marL="0" indent="0" algn="r">
              <a:buNone/>
            </a:pPr>
            <a:r>
              <a:rPr lang="ru-RU" sz="1100" dirty="0" err="1"/>
              <a:t>Нуриахметова</a:t>
            </a:r>
            <a:r>
              <a:rPr lang="ru-RU" sz="1100" dirty="0"/>
              <a:t> А.С.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627578080"/>
      </p:ext>
    </p:extLst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Игры с природным материалом</a:t>
            </a:r>
          </a:p>
        </p:txBody>
      </p:sp>
      <p:pic>
        <p:nvPicPr>
          <p:cNvPr id="7" name="Содержимое 6" descr="S730122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7" descr="S730122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S730122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642918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2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571744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72560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Игры с мелкими предметами (бусины, пуговицы разных размеров)</a:t>
            </a:r>
          </a:p>
        </p:txBody>
      </p:sp>
      <p:pic>
        <p:nvPicPr>
          <p:cNvPr id="5" name="Содержимое 4" descr="S730554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357430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554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928934"/>
            <a:ext cx="3930650" cy="29479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73055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642918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554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714620"/>
            <a:ext cx="3930650" cy="29479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7305548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571480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554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571744"/>
            <a:ext cx="3930650" cy="29479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0826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Физминутки, отдыхай-ки</a:t>
            </a:r>
          </a:p>
        </p:txBody>
      </p:sp>
      <p:pic>
        <p:nvPicPr>
          <p:cNvPr id="6" name="Содержимое 5" descr="S730120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714488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Содержимое 6" descr="S730120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786058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Статические упражнения для укрепления мускулатуры рук</a:t>
            </a:r>
          </a:p>
        </p:txBody>
      </p:sp>
      <p:pic>
        <p:nvPicPr>
          <p:cNvPr id="5" name="Содержимое 4" descr="S730120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0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S730121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571480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1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500306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S7301216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571480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18.JPG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500306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1857364"/>
            <a:ext cx="8183880" cy="21431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2285992"/>
            <a:ext cx="8183880" cy="14287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Спасибо</a:t>
            </a:r>
            <a:r>
              <a:rPr lang="ru-RU" sz="5400" dirty="0"/>
              <a:t> </a:t>
            </a:r>
            <a:r>
              <a:rPr lang="ru-RU" sz="5400" dirty="0">
                <a:solidFill>
                  <a:schemeClr val="bg1"/>
                </a:solidFill>
              </a:rPr>
              <a:t>за</a:t>
            </a:r>
            <a:r>
              <a:rPr lang="ru-RU" sz="5400" dirty="0"/>
              <a:t> </a:t>
            </a:r>
            <a:r>
              <a:rPr lang="ru-RU" sz="5400" dirty="0">
                <a:solidFill>
                  <a:schemeClr val="bg1"/>
                </a:solidFill>
              </a:rPr>
              <a:t>внимание.</a:t>
            </a: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5001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3600" dirty="0"/>
              <a:t>Тренировка тонких движений пальцев рук оказывает большое влияние на развитие: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371600" y="1857364"/>
          <a:ext cx="6400800" cy="3781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AD12C1-C3D8-48E4-8700-27DB97F060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C9AD12C1-C3D8-48E4-8700-27DB97F060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BD9122-341C-45A3-9D40-F833FB43A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BABD9122-341C-45A3-9D40-F833FB43A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AA7B25-59A7-45AB-908F-604368E79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2AAA7B25-59A7-45AB-908F-604368E799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9306CC-A0DF-400A-9797-9539274CAF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459306CC-A0DF-400A-9797-9539274CAF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      И</a:t>
            </a:r>
            <a:r>
              <a:rPr lang="ru-RU" sz="3200" dirty="0"/>
              <a:t>ГРЫ С ШАРИКАМИ</a:t>
            </a:r>
          </a:p>
        </p:txBody>
      </p:sp>
      <p:pic>
        <p:nvPicPr>
          <p:cNvPr id="9" name="Содержимое 8" descr="S7301208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Содержимое 9" descr="S7301209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S730121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7" descr="S730121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000240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S730121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500042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13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928802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Игры с природным материалом</a:t>
            </a:r>
            <a:br>
              <a:rPr lang="ru-RU" dirty="0"/>
            </a:br>
            <a:r>
              <a:rPr lang="ru-RU" dirty="0"/>
              <a:t>(игры с мамой на кухне)</a:t>
            </a:r>
          </a:p>
        </p:txBody>
      </p:sp>
      <p:pic>
        <p:nvPicPr>
          <p:cNvPr id="5" name="Содержимое 4" descr="S730121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2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72560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Игры с крупой </a:t>
            </a:r>
            <a:br>
              <a:rPr lang="ru-RU" dirty="0"/>
            </a:br>
            <a:r>
              <a:rPr lang="ru-RU" dirty="0"/>
              <a:t>(координация движений левой и правой рукой )</a:t>
            </a:r>
          </a:p>
        </p:txBody>
      </p:sp>
      <p:pic>
        <p:nvPicPr>
          <p:cNvPr id="8" name="Содержимое 7" descr="S730123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43116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123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496"/>
            <a:ext cx="3930650" cy="2947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Игры с макаронами</a:t>
            </a:r>
          </a:p>
        </p:txBody>
      </p:sp>
      <p:pic>
        <p:nvPicPr>
          <p:cNvPr id="5" name="Содержимое 4" descr="S730555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555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Игры с карандашами</a:t>
            </a:r>
          </a:p>
        </p:txBody>
      </p:sp>
      <p:pic>
        <p:nvPicPr>
          <p:cNvPr id="5" name="Содержимое 4" descr="S730554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1250354"/>
            <a:ext cx="3932238" cy="29491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S7305543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150" y="1250950"/>
            <a:ext cx="3930650" cy="29479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364</TotalTime>
  <Words>103</Words>
  <Application>Microsoft Office PowerPoint</Application>
  <PresentationFormat>Экран (4:3)</PresentationFormat>
  <Paragraphs>26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Презентация PowerPoint</vt:lpstr>
      <vt:lpstr> Тренировка тонких движений пальцев рук оказывает большое влияние на развитие: </vt:lpstr>
      <vt:lpstr>      ИГРЫ С ШАРИКАМИ</vt:lpstr>
      <vt:lpstr>Презентация PowerPoint</vt:lpstr>
      <vt:lpstr>Презентация PowerPoint</vt:lpstr>
      <vt:lpstr>Игры с природным материалом (игры с мамой на кухне)</vt:lpstr>
      <vt:lpstr>Игры с крупой  (координация движений левой и правой рукой )</vt:lpstr>
      <vt:lpstr>Игры с макаронами</vt:lpstr>
      <vt:lpstr>Игры с карандашами</vt:lpstr>
      <vt:lpstr>Игры с природным материалом</vt:lpstr>
      <vt:lpstr>Презентация PowerPoint</vt:lpstr>
      <vt:lpstr>Игры с мелкими предметами (бусины, пуговицы разных размеров)</vt:lpstr>
      <vt:lpstr>Презентация PowerPoint</vt:lpstr>
      <vt:lpstr>Презентация PowerPoint</vt:lpstr>
      <vt:lpstr>Физминутки, отдыхай-ки</vt:lpstr>
      <vt:lpstr>Статические упражнения для укрепления мускулатуры рук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MraK</dc:creator>
  <cp:lastModifiedBy>HP</cp:lastModifiedBy>
  <cp:revision>40</cp:revision>
  <dcterms:created xsi:type="dcterms:W3CDTF">2009-11-05T17:31:13Z</dcterms:created>
  <dcterms:modified xsi:type="dcterms:W3CDTF">2019-05-05T15:16:26Z</dcterms:modified>
</cp:coreProperties>
</file>