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95" r:id="rId3"/>
    <p:sldId id="259" r:id="rId4"/>
    <p:sldId id="261" r:id="rId5"/>
    <p:sldId id="275" r:id="rId6"/>
    <p:sldId id="298" r:id="rId7"/>
    <p:sldId id="299" r:id="rId8"/>
    <p:sldId id="301" r:id="rId9"/>
    <p:sldId id="302" r:id="rId10"/>
    <p:sldId id="30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6600FF"/>
    <a:srgbClr val="FF0066"/>
    <a:srgbClr val="9900CC"/>
    <a:srgbClr val="66FF33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14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BB1FC-BCEB-4640-ABAF-4CB43566CE0C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F5829-62C1-4A63-8F35-B233CA9420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F5829-62C1-4A63-8F35-B233CA94201F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3EB81-F36E-438B-8544-37F05012573E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45267-8D8F-46F4-BF90-32837354D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66522-61CF-4B0D-99AF-814EF1181FBF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B9DA2-9B1A-4214-88B7-F3839149A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2A01F-1591-4A60-9405-494D10E5C223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8FEEA-B181-4467-B49D-1B9D1F6D8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D1958-32D1-4022-B299-075FAEE52CFD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9B5BB-9D15-4A8A-A9BB-8B127E9F5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D84F1-1447-4E47-A6DE-C5F7F9F670C4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C4588-4197-4DA2-8285-54F7B35A4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53C6-E427-4BA1-8289-0EE4C58BA818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BBC6F-9328-4223-89D9-05F125238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FD7E7-739D-4F81-A055-C937ABCA9C0E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D8540-FF5E-4F93-B89D-5368193E5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1426C-27B5-497D-A5A4-C387B356CC8E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D2E49-2D1D-4E6B-A457-B5D9DCDC1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CCC5A-D89E-40CE-A8AB-C798A993714B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82FCC-2943-495C-9836-E645C93A0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2AE4D-2F51-411C-955E-8D83EEEEE3AD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FC7B7-2AA0-47E5-B2AA-55E3FEB95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9A397-8DC5-44C2-8EDF-1B044854F3F5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EDDC-5E9D-4179-8316-0F45E345B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F04AF0-3352-40B5-ADA0-EB7AECC4B986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C84CC2-DA3A-4171-85A8-6E1F6A5B8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56" r:id="rId4"/>
    <p:sldLayoutId id="2147483762" r:id="rId5"/>
    <p:sldLayoutId id="2147483757" r:id="rId6"/>
    <p:sldLayoutId id="2147483763" r:id="rId7"/>
    <p:sldLayoutId id="2147483764" r:id="rId8"/>
    <p:sldLayoutId id="2147483765" r:id="rId9"/>
    <p:sldLayoutId id="2147483758" r:id="rId10"/>
    <p:sldLayoutId id="21474837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285992"/>
            <a:ext cx="8686800" cy="114300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Научно-практическая конференция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«Шаг в будущее»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285750"/>
            <a:ext cx="8743950" cy="4857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tabLst>
                <a:tab pos="1974850" algn="l"/>
              </a:tabLst>
            </a:pPr>
            <a:r>
              <a:rPr lang="ru-RU" b="1" smtClean="0">
                <a:solidFill>
                  <a:srgbClr val="0000FF"/>
                </a:solidFill>
              </a:rPr>
              <a:t>Муниципальное бюджетное общеобразовательное учреждение «Уринская средняя общеобразовательная школа»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85800" y="6143644"/>
            <a:ext cx="8458200" cy="485772"/>
          </a:xfrm>
          <a:prstGeom prst="rect">
            <a:avLst/>
          </a:prstGeom>
        </p:spPr>
        <p:txBody>
          <a:bodyPr anchor="b"/>
          <a:lstStyle/>
          <a:p>
            <a:pPr lvl="6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endParaRPr lang="ru-RU" sz="3200" dirty="0">
              <a:solidFill>
                <a:schemeClr val="tx2">
                  <a:shade val="75000"/>
                </a:schemeClr>
              </a:solidFill>
              <a:latin typeface="+mn-lt"/>
            </a:endParaRPr>
          </a:p>
          <a:p>
            <a:pPr lvl="6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endParaRPr lang="ru-RU" sz="3200" dirty="0">
              <a:solidFill>
                <a:schemeClr val="tx2">
                  <a:shade val="75000"/>
                </a:schemeClr>
              </a:solidFill>
              <a:latin typeface="+mn-lt"/>
            </a:endParaRPr>
          </a:p>
          <a:p>
            <a:pPr lvl="6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endParaRPr lang="ru-RU" sz="3200" dirty="0">
              <a:solidFill>
                <a:schemeClr val="tx2">
                  <a:shade val="75000"/>
                </a:schemeClr>
              </a:solidFill>
              <a:latin typeface="+mn-lt"/>
            </a:endParaRPr>
          </a:p>
          <a:p>
            <a:pPr lvl="6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endParaRPr lang="ru-RU" sz="3200" dirty="0">
              <a:solidFill>
                <a:schemeClr val="tx2">
                  <a:shade val="75000"/>
                </a:schemeClr>
              </a:solidFill>
              <a:latin typeface="+mn-lt"/>
            </a:endParaRPr>
          </a:p>
          <a:p>
            <a:pPr lvl="6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endParaRPr lang="ru-RU" sz="3200" dirty="0">
              <a:solidFill>
                <a:schemeClr val="tx2">
                  <a:shade val="75000"/>
                </a:schemeClr>
              </a:solidFill>
              <a:latin typeface="+mn-lt"/>
            </a:endParaRPr>
          </a:p>
          <a:p>
            <a:pPr lvl="8"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+mn-lt"/>
              </a:rPr>
              <a:t>Выполнила </a:t>
            </a:r>
            <a:r>
              <a:rPr lang="ru-RU" sz="3200" b="1" dirty="0">
                <a:solidFill>
                  <a:srgbClr val="0000FF"/>
                </a:solidFill>
                <a:latin typeface="+mn-lt"/>
              </a:rPr>
              <a:t>работу:</a:t>
            </a:r>
          </a:p>
          <a:p>
            <a:pPr lvl="8"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r>
              <a:rPr lang="ru-RU" sz="3200" b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  <a:latin typeface="+mn-lt"/>
              </a:rPr>
              <a:t>учащаяся </a:t>
            </a:r>
            <a:r>
              <a:rPr lang="ru-RU" sz="3200" b="1" dirty="0" smtClean="0">
                <a:solidFill>
                  <a:srgbClr val="0000FF"/>
                </a:solidFill>
                <a:latin typeface="+mn-lt"/>
              </a:rPr>
              <a:t>9 </a:t>
            </a:r>
            <a:r>
              <a:rPr lang="ru-RU" sz="3200" b="1" dirty="0">
                <a:solidFill>
                  <a:srgbClr val="0000FF"/>
                </a:solidFill>
                <a:latin typeface="+mn-lt"/>
              </a:rPr>
              <a:t>класса</a:t>
            </a:r>
          </a:p>
          <a:p>
            <a:pPr lvl="8"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+mn-lt"/>
              </a:rPr>
              <a:t>Зверькова Евгения</a:t>
            </a:r>
            <a:endParaRPr lang="ru-RU" sz="3200" b="1" dirty="0">
              <a:solidFill>
                <a:srgbClr val="0000FF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r>
              <a:rPr lang="ru-RU" sz="3200" b="1" dirty="0">
                <a:solidFill>
                  <a:srgbClr val="0000FF"/>
                </a:solidFill>
                <a:latin typeface="+mn-lt"/>
              </a:rPr>
              <a:t>Научный руководитель: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>
                <a:tab pos="1974850" algn="l"/>
              </a:tabLst>
              <a:defRPr/>
            </a:pPr>
            <a:r>
              <a:rPr lang="ru-RU" sz="3200" b="1" dirty="0">
                <a:solidFill>
                  <a:srgbClr val="0000FF"/>
                </a:solidFill>
                <a:latin typeface="+mn-lt"/>
              </a:rPr>
              <a:t>Усынина Наталья Александровна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5720" y="2571744"/>
            <a:ext cx="85725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4400" b="1" dirty="0" smtClean="0">
                <a:solidFill>
                  <a:srgbClr val="0000FF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57158" y="2214554"/>
            <a:ext cx="8572560" cy="1470025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92288" algn="l"/>
              </a:tabLst>
              <a:defRPr/>
            </a:pPr>
            <a:r>
              <a:rPr kumimoji="0" lang="ru-RU" sz="80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  <a:t>Ну, что за прелесть,</a:t>
            </a:r>
            <a:r>
              <a:rPr kumimoji="0" lang="ru-RU" sz="8000" b="1" i="0" u="none" strike="noStrike" kern="1200" cap="all" spc="0" normalizeH="0" noProof="0" dirty="0" smtClean="0">
                <a:ln>
                  <a:noFill/>
                </a:ln>
                <a:solidFill>
                  <a:srgbClr val="0000FF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Century Schoolbook" pitchFamily="18" charset="0"/>
                <a:ea typeface="+mj-ea"/>
                <a:cs typeface="+mj-cs"/>
              </a:rPr>
              <a:t> эти ложки!</a:t>
            </a:r>
            <a:endParaRPr kumimoji="0" lang="ru-RU" sz="8000" b="1" i="0" u="none" strike="noStrike" kern="1200" cap="all" spc="0" normalizeH="0" baseline="0" noProof="0" dirty="0">
              <a:ln>
                <a:noFill/>
              </a:ln>
              <a:solidFill>
                <a:srgbClr val="0000FF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8786812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FF"/>
                </a:solidFill>
                <a:latin typeface="Century Schoolbook" pitchFamily="18" charset="0"/>
              </a:rPr>
              <a:t>Актуальность </a:t>
            </a:r>
            <a:endParaRPr lang="ru-RU" sz="2000" b="1" dirty="0" smtClean="0">
              <a:solidFill>
                <a:srgbClr val="0000FF"/>
              </a:solidFill>
              <a:latin typeface="Century Schoolbook" pitchFamily="18" charset="0"/>
            </a:endParaRPr>
          </a:p>
          <a:p>
            <a:pPr indent="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показывает мировая практика, актуальность вещей ручной работы с каждым годом возрастает,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обретает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большую популярность. Современные девушки и женщины активнее интересуются рукоделием, создавая украшения, одежду, предметы интерьера своими руками.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00FF"/>
              </a:solidFill>
              <a:latin typeface="Century Schoolbook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2285992"/>
            <a:ext cx="85725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000" b="1" dirty="0" smtClean="0">
                <a:solidFill>
                  <a:srgbClr val="FF0000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Цель:</a:t>
            </a:r>
            <a:endParaRPr lang="ru-RU" sz="2000" b="1" dirty="0">
              <a:solidFill>
                <a:srgbClr val="FF0000"/>
              </a:solidFill>
              <a:latin typeface="Century Schoolbook" pitchFamily="18" charset="0"/>
              <a:ea typeface="Calibri" pitchFamily="34" charset="0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изготовить предметы декора для интерьера дома.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3571876"/>
            <a:ext cx="8501063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000" b="1" dirty="0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sz="2000" b="1" dirty="0">
              <a:solidFill>
                <a:srgbClr val="9900CC"/>
              </a:solidFill>
              <a:ea typeface="Calibri" pitchFamily="34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узнать в литературе, как появились светильники, вазы;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различные источники с целью выбора различных идей изготовления поделок из ложек;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подобрать материал и инструменты для изготовления изделий из ложек;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и презентация изделия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3" grpId="0"/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313" y="428625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>
              <a:lnSpc>
                <a:spcPct val="150000"/>
              </a:lnSpc>
            </a:pPr>
            <a:r>
              <a:rPr lang="ru-RU" sz="2000" b="1" dirty="0">
                <a:solidFill>
                  <a:srgbClr val="0000FF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Методы исследования: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изучение различных источников информации;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практическая работа.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28596" y="2928934"/>
            <a:ext cx="83581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>
              <a:lnSpc>
                <a:spcPct val="150000"/>
              </a:lnSpc>
              <a:tabLst>
                <a:tab pos="539750" algn="l"/>
              </a:tabLst>
            </a:pPr>
            <a:r>
              <a:rPr lang="ru-RU" sz="2000" b="1" dirty="0">
                <a:solidFill>
                  <a:srgbClr val="9900CC"/>
                </a:solidFill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Гипотеза</a:t>
            </a:r>
            <a:endParaRPr lang="ru-RU" dirty="0">
              <a:solidFill>
                <a:srgbClr val="9900CC"/>
              </a:solidFill>
              <a:latin typeface="Century Schoolbook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действительно ли можно оформить интерьер подручными материалам недорого и эстетично.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7" name="Скругленный прямоугольник 9"/>
          <p:cNvSpPr>
            <a:spLocks noChangeArrowheads="1"/>
          </p:cNvSpPr>
          <p:nvPr/>
        </p:nvSpPr>
        <p:spPr bwMode="auto">
          <a:xfrm>
            <a:off x="2714612" y="2000240"/>
            <a:ext cx="2727360" cy="166213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Настольный светильник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Ваза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Настольное панно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Скругленный прямоугольник 2"/>
          <p:cNvSpPr>
            <a:spLocks noChangeArrowheads="1"/>
          </p:cNvSpPr>
          <p:nvPr/>
        </p:nvSpPr>
        <p:spPr bwMode="auto">
          <a:xfrm>
            <a:off x="5857884" y="3929066"/>
            <a:ext cx="1916113" cy="56197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BF0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проекта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6" name="Скругленный прямоугольник 1"/>
          <p:cNvSpPr>
            <a:spLocks noChangeArrowheads="1"/>
          </p:cNvSpPr>
          <p:nvPr/>
        </p:nvSpPr>
        <p:spPr bwMode="auto">
          <a:xfrm>
            <a:off x="428596" y="3714752"/>
            <a:ext cx="1906588" cy="82392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BF0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Экономический расчет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Скругленный прямоугольник 8"/>
          <p:cNvSpPr>
            <a:spLocks noChangeArrowheads="1"/>
          </p:cNvSpPr>
          <p:nvPr/>
        </p:nvSpPr>
        <p:spPr bwMode="auto">
          <a:xfrm>
            <a:off x="5857884" y="2214554"/>
            <a:ext cx="1992315" cy="107157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BF0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безопасной работы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4" name="Прямая со стрелкой 11"/>
          <p:cNvSpPr>
            <a:spLocks noChangeShapeType="1"/>
          </p:cNvSpPr>
          <p:nvPr/>
        </p:nvSpPr>
        <p:spPr bwMode="auto">
          <a:xfrm rot="16200000" flipH="1">
            <a:off x="2393142" y="1535893"/>
            <a:ext cx="642943" cy="285754"/>
          </a:xfrm>
          <a:prstGeom prst="bentConnector3">
            <a:avLst>
              <a:gd name="adj1" fmla="val 49694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3" name="Прямая со стрелкой 6"/>
          <p:cNvSpPr>
            <a:spLocks noChangeShapeType="1"/>
          </p:cNvSpPr>
          <p:nvPr/>
        </p:nvSpPr>
        <p:spPr bwMode="auto">
          <a:xfrm>
            <a:off x="5214942" y="3714752"/>
            <a:ext cx="642942" cy="4286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Прямая со стрелкой 5"/>
          <p:cNvSpPr>
            <a:spLocks noChangeShapeType="1"/>
          </p:cNvSpPr>
          <p:nvPr/>
        </p:nvSpPr>
        <p:spPr bwMode="auto">
          <a:xfrm>
            <a:off x="2357422" y="2500306"/>
            <a:ext cx="24606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1" name="Прямая со стрелкой 14"/>
          <p:cNvSpPr>
            <a:spLocks noChangeShapeType="1"/>
          </p:cNvSpPr>
          <p:nvPr/>
        </p:nvSpPr>
        <p:spPr bwMode="auto">
          <a:xfrm rot="16200000">
            <a:off x="5407031" y="1665274"/>
            <a:ext cx="401639" cy="357190"/>
          </a:xfrm>
          <a:prstGeom prst="bentConnector3">
            <a:avLst>
              <a:gd name="adj1" fmla="val 49694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Прямая со стрелкой 15"/>
          <p:cNvSpPr>
            <a:spLocks noChangeShapeType="1"/>
          </p:cNvSpPr>
          <p:nvPr/>
        </p:nvSpPr>
        <p:spPr bwMode="auto">
          <a:xfrm flipV="1">
            <a:off x="2357422" y="3643313"/>
            <a:ext cx="674690" cy="428628"/>
          </a:xfrm>
          <a:prstGeom prst="bentConnector3">
            <a:avLst>
              <a:gd name="adj1" fmla="val 4967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59" name="Прямая со стрелкой 16"/>
          <p:cNvSpPr>
            <a:spLocks noChangeShapeType="1"/>
          </p:cNvSpPr>
          <p:nvPr/>
        </p:nvSpPr>
        <p:spPr bwMode="auto">
          <a:xfrm>
            <a:off x="5500694" y="2643182"/>
            <a:ext cx="24606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2"/>
          <p:cNvSpPr>
            <a:spLocks noChangeArrowheads="1"/>
          </p:cNvSpPr>
          <p:nvPr/>
        </p:nvSpPr>
        <p:spPr bwMode="auto">
          <a:xfrm>
            <a:off x="5643570" y="642918"/>
            <a:ext cx="2571768" cy="100013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BF0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 и инструменты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7"/>
          <p:cNvSpPr>
            <a:spLocks noChangeArrowheads="1"/>
          </p:cNvSpPr>
          <p:nvPr/>
        </p:nvSpPr>
        <p:spPr bwMode="auto">
          <a:xfrm>
            <a:off x="642910" y="2285992"/>
            <a:ext cx="1649415" cy="85725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BF0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изготовления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3"/>
          <p:cNvSpPr>
            <a:spLocks noChangeArrowheads="1"/>
          </p:cNvSpPr>
          <p:nvPr/>
        </p:nvSpPr>
        <p:spPr bwMode="auto">
          <a:xfrm>
            <a:off x="642910" y="642918"/>
            <a:ext cx="2990850" cy="64294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BF0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возникновения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84124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Технология </a:t>
            </a:r>
            <a:r>
              <a:rPr lang="ru-RU" sz="4400" b="1" cap="none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изготовления</a:t>
            </a:r>
            <a:endParaRPr lang="ru-RU" sz="4400" b="1" cap="none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https://a.d-cd.net/611d22s-96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896"/>
          <a:stretch/>
        </p:blipFill>
        <p:spPr bwMode="auto">
          <a:xfrm>
            <a:off x="885248" y="1052484"/>
            <a:ext cx="3615314" cy="21622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6" name="Рисунок 5" descr="https://a.d-cd.net/5d11d22s-960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071546"/>
            <a:ext cx="3572938" cy="2116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a.d-cd.net/5d11d22s-960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28662" y="3571876"/>
            <a:ext cx="3570862" cy="2169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a.d-cd.net/711d22s-960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643314"/>
            <a:ext cx="3677744" cy="2149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.d-cd.net/5991d22s-96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6" y="714356"/>
            <a:ext cx="4000528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a.d-cd.net/4191d22s-960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43438" y="714358"/>
            <a:ext cx="4143402" cy="27146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.d-cd.net/8991d22s-96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943"/>
          <a:stretch/>
        </p:blipFill>
        <p:spPr bwMode="auto">
          <a:xfrm>
            <a:off x="2428860" y="3643314"/>
            <a:ext cx="4143426" cy="28682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g0.liveinternet.ru/images/attach/b/4/103/281/103281328_original1.jp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50503" b="50000"/>
          <a:stretch/>
        </p:blipFill>
        <p:spPr bwMode="auto">
          <a:xfrm>
            <a:off x="348930" y="224436"/>
            <a:ext cx="3508690" cy="23473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4" name="Рисунок 3" descr="http://img0.liveinternet.ru/images/attach/b/4/103/281/103281328_original1.jp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49912" b="50316"/>
          <a:stretch/>
        </p:blipFill>
        <p:spPr bwMode="auto">
          <a:xfrm>
            <a:off x="5000628" y="285728"/>
            <a:ext cx="3429024" cy="22860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5" name="Рисунок 4" descr="http://img0.liveinternet.ru/images/attach/b/4/103/281/103281328_original1.jp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50633" r="50919"/>
          <a:stretch/>
        </p:blipFill>
        <p:spPr bwMode="auto">
          <a:xfrm>
            <a:off x="285720" y="3286124"/>
            <a:ext cx="3513226" cy="24288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6" name="Рисунок 5" descr="http://img0.liveinternet.ru/images/attach/b/4/103/281/103281328_original1.jp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0537" t="50633"/>
          <a:stretch/>
        </p:blipFill>
        <p:spPr bwMode="auto">
          <a:xfrm>
            <a:off x="4786314" y="3286124"/>
            <a:ext cx="3671028" cy="2383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денис\Desktop\20180126_215013.jpg"/>
          <p:cNvPicPr/>
          <p:nvPr/>
        </p:nvPicPr>
        <p:blipFill rotWithShape="1">
          <a:blip r:embed="rId2" cstate="print">
            <a:lum contrast="30000"/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3995" r="17048"/>
          <a:stretch/>
        </p:blipFill>
        <p:spPr bwMode="auto">
          <a:xfrm>
            <a:off x="500034" y="357166"/>
            <a:ext cx="3479120" cy="280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4" name="Рисунок 3" descr="C:\Users\денис\Desktop\20180126_222225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714876" y="428604"/>
            <a:ext cx="3857652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mnogo-idei.com/wp-content/uploads/2012/06/IMG_6205.jpg"/>
          <p:cNvPicPr/>
          <p:nvPr/>
        </p:nvPicPr>
        <p:blipFill>
          <a:blip r:embed="rId4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3429000"/>
            <a:ext cx="3693126" cy="2732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денис\Desktop\20180128_194046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flipV="1">
            <a:off x="4500562" y="3429000"/>
            <a:ext cx="4124892" cy="2789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503</TotalTime>
  <Words>178</Words>
  <Application>Microsoft Office PowerPoint</Application>
  <PresentationFormat>Экран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Научно-практическая конференция  «Шаг в будущее»</vt:lpstr>
      <vt:lpstr>Слайд 2</vt:lpstr>
      <vt:lpstr>Слайд 3</vt:lpstr>
      <vt:lpstr>Слайд 4</vt:lpstr>
      <vt:lpstr>Слайд 5</vt:lpstr>
      <vt:lpstr>Технология изготовления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 «Шаг в будущее»</dc:title>
  <dc:creator>Компьютер</dc:creator>
  <cp:lastModifiedBy>User</cp:lastModifiedBy>
  <cp:revision>53</cp:revision>
  <dcterms:created xsi:type="dcterms:W3CDTF">2012-12-09T09:22:04Z</dcterms:created>
  <dcterms:modified xsi:type="dcterms:W3CDTF">2018-02-01T07:49:05Z</dcterms:modified>
</cp:coreProperties>
</file>