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5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276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694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3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731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198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08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56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90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435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227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862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D65AB-4AAD-4311-88B9-18A9D042CB42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B2323-4369-4C7D-B8E4-4874C5744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34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6904354"/>
              </p:ext>
            </p:extLst>
          </p:nvPr>
        </p:nvGraphicFramePr>
        <p:xfrm>
          <a:off x="1884516" y="380452"/>
          <a:ext cx="8127996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56095732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2769944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6073756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826467843"/>
                    </a:ext>
                  </a:extLst>
                </a:gridCol>
                <a:gridCol w="671326">
                  <a:extLst>
                    <a:ext uri="{9D8B030D-6E8A-4147-A177-3AD203B41FA5}">
                      <a16:colId xmlns:a16="http://schemas.microsoft.com/office/drawing/2014/main" val="799922301"/>
                    </a:ext>
                  </a:extLst>
                </a:gridCol>
                <a:gridCol w="683340">
                  <a:extLst>
                    <a:ext uri="{9D8B030D-6E8A-4147-A177-3AD203B41FA5}">
                      <a16:colId xmlns:a16="http://schemas.microsoft.com/office/drawing/2014/main" val="25909549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9960999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2436431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328395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911186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4607274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95080305"/>
                    </a:ext>
                  </a:extLst>
                </a:gridCol>
              </a:tblGrid>
              <a:tr h="370840">
                <a:tc rowSpan="2" grid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32011"/>
                  </a:ext>
                </a:extLst>
              </a:tr>
              <a:tr h="370840"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916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38100" cmpd="sng">
                      <a:noFill/>
                    </a:lnT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381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01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0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2190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99301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492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18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3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613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grid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444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746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3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49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400458"/>
              </p:ext>
            </p:extLst>
          </p:nvPr>
        </p:nvGraphicFramePr>
        <p:xfrm>
          <a:off x="1884516" y="380452"/>
          <a:ext cx="8127996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56095732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2769944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6073756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826467843"/>
                    </a:ext>
                  </a:extLst>
                </a:gridCol>
                <a:gridCol w="671326">
                  <a:extLst>
                    <a:ext uri="{9D8B030D-6E8A-4147-A177-3AD203B41FA5}">
                      <a16:colId xmlns:a16="http://schemas.microsoft.com/office/drawing/2014/main" val="799922301"/>
                    </a:ext>
                  </a:extLst>
                </a:gridCol>
                <a:gridCol w="683340">
                  <a:extLst>
                    <a:ext uri="{9D8B030D-6E8A-4147-A177-3AD203B41FA5}">
                      <a16:colId xmlns:a16="http://schemas.microsoft.com/office/drawing/2014/main" val="25909549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9960999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2436431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328395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911186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4607274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95080305"/>
                    </a:ext>
                  </a:extLst>
                </a:gridCol>
              </a:tblGrid>
              <a:tr h="370840">
                <a:tc rowSpan="2" grid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32011"/>
                  </a:ext>
                </a:extLst>
              </a:tr>
              <a:tr h="370840"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916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38100" cmpd="sng">
                      <a:noFill/>
                    </a:lnT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381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01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0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2190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99301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492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18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3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613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grid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444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746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3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405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27079"/>
              </p:ext>
            </p:extLst>
          </p:nvPr>
        </p:nvGraphicFramePr>
        <p:xfrm>
          <a:off x="1884516" y="380452"/>
          <a:ext cx="8127996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56095732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2769944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6073756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826467843"/>
                    </a:ext>
                  </a:extLst>
                </a:gridCol>
                <a:gridCol w="671326">
                  <a:extLst>
                    <a:ext uri="{9D8B030D-6E8A-4147-A177-3AD203B41FA5}">
                      <a16:colId xmlns:a16="http://schemas.microsoft.com/office/drawing/2014/main" val="799922301"/>
                    </a:ext>
                  </a:extLst>
                </a:gridCol>
                <a:gridCol w="683340">
                  <a:extLst>
                    <a:ext uri="{9D8B030D-6E8A-4147-A177-3AD203B41FA5}">
                      <a16:colId xmlns:a16="http://schemas.microsoft.com/office/drawing/2014/main" val="25909549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9960999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2436431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328395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911186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4607274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95080305"/>
                    </a:ext>
                  </a:extLst>
                </a:gridCol>
              </a:tblGrid>
              <a:tr h="370840">
                <a:tc rowSpan="2" grid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32011"/>
                  </a:ext>
                </a:extLst>
              </a:tr>
              <a:tr h="370840"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916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38100" cmpd="sng">
                      <a:noFill/>
                    </a:lnT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381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01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0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2190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99301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492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18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3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613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grid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444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746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3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035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843931"/>
              </p:ext>
            </p:extLst>
          </p:nvPr>
        </p:nvGraphicFramePr>
        <p:xfrm>
          <a:off x="1884516" y="380452"/>
          <a:ext cx="8127996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56095732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2769944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6073756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826467843"/>
                    </a:ext>
                  </a:extLst>
                </a:gridCol>
                <a:gridCol w="671326">
                  <a:extLst>
                    <a:ext uri="{9D8B030D-6E8A-4147-A177-3AD203B41FA5}">
                      <a16:colId xmlns:a16="http://schemas.microsoft.com/office/drawing/2014/main" val="799922301"/>
                    </a:ext>
                  </a:extLst>
                </a:gridCol>
                <a:gridCol w="683340">
                  <a:extLst>
                    <a:ext uri="{9D8B030D-6E8A-4147-A177-3AD203B41FA5}">
                      <a16:colId xmlns:a16="http://schemas.microsoft.com/office/drawing/2014/main" val="25909549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9960999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2436431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328395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911186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4607274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95080305"/>
                    </a:ext>
                  </a:extLst>
                </a:gridCol>
              </a:tblGrid>
              <a:tr h="370840">
                <a:tc rowSpan="2" grid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32011"/>
                  </a:ext>
                </a:extLst>
              </a:tr>
              <a:tr h="370840"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916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38100" cmpd="sng">
                      <a:noFill/>
                    </a:lnT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381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01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0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2190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99301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492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18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3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613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grid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444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746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3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049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50115"/>
              </p:ext>
            </p:extLst>
          </p:nvPr>
        </p:nvGraphicFramePr>
        <p:xfrm>
          <a:off x="1884516" y="380452"/>
          <a:ext cx="8127996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56095732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2769944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6073756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826467843"/>
                    </a:ext>
                  </a:extLst>
                </a:gridCol>
                <a:gridCol w="671326">
                  <a:extLst>
                    <a:ext uri="{9D8B030D-6E8A-4147-A177-3AD203B41FA5}">
                      <a16:colId xmlns:a16="http://schemas.microsoft.com/office/drawing/2014/main" val="799922301"/>
                    </a:ext>
                  </a:extLst>
                </a:gridCol>
                <a:gridCol w="683340">
                  <a:extLst>
                    <a:ext uri="{9D8B030D-6E8A-4147-A177-3AD203B41FA5}">
                      <a16:colId xmlns:a16="http://schemas.microsoft.com/office/drawing/2014/main" val="25909549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9960999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2436431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328395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911186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4607274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95080305"/>
                    </a:ext>
                  </a:extLst>
                </a:gridCol>
              </a:tblGrid>
              <a:tr h="370840">
                <a:tc rowSpan="2" grid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32011"/>
                  </a:ext>
                </a:extLst>
              </a:tr>
              <a:tr h="370840"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916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38100" cmpd="sng">
                      <a:noFill/>
                    </a:lnT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381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01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0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2190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99301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492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18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3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613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grid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444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746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3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2488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336792"/>
              </p:ext>
            </p:extLst>
          </p:nvPr>
        </p:nvGraphicFramePr>
        <p:xfrm>
          <a:off x="1884516" y="380452"/>
          <a:ext cx="8127996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56095732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2769944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6073756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826467843"/>
                    </a:ext>
                  </a:extLst>
                </a:gridCol>
                <a:gridCol w="671326">
                  <a:extLst>
                    <a:ext uri="{9D8B030D-6E8A-4147-A177-3AD203B41FA5}">
                      <a16:colId xmlns:a16="http://schemas.microsoft.com/office/drawing/2014/main" val="799922301"/>
                    </a:ext>
                  </a:extLst>
                </a:gridCol>
                <a:gridCol w="683340">
                  <a:extLst>
                    <a:ext uri="{9D8B030D-6E8A-4147-A177-3AD203B41FA5}">
                      <a16:colId xmlns:a16="http://schemas.microsoft.com/office/drawing/2014/main" val="25909549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9960999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2436431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328395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911186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4607274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95080305"/>
                    </a:ext>
                  </a:extLst>
                </a:gridCol>
              </a:tblGrid>
              <a:tr h="370840">
                <a:tc rowSpan="2" grid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32011"/>
                  </a:ext>
                </a:extLst>
              </a:tr>
              <a:tr h="370840"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916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38100" cmpd="sng">
                      <a:noFill/>
                    </a:lnT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381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01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0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2190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99301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492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18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3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613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grid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444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746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3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381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451826"/>
              </p:ext>
            </p:extLst>
          </p:nvPr>
        </p:nvGraphicFramePr>
        <p:xfrm>
          <a:off x="1884516" y="380452"/>
          <a:ext cx="8127996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56095732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2769944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6073756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826467843"/>
                    </a:ext>
                  </a:extLst>
                </a:gridCol>
                <a:gridCol w="671326">
                  <a:extLst>
                    <a:ext uri="{9D8B030D-6E8A-4147-A177-3AD203B41FA5}">
                      <a16:colId xmlns:a16="http://schemas.microsoft.com/office/drawing/2014/main" val="799922301"/>
                    </a:ext>
                  </a:extLst>
                </a:gridCol>
                <a:gridCol w="683340">
                  <a:extLst>
                    <a:ext uri="{9D8B030D-6E8A-4147-A177-3AD203B41FA5}">
                      <a16:colId xmlns:a16="http://schemas.microsoft.com/office/drawing/2014/main" val="25909549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9960999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2436431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328395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911186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4607274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95080305"/>
                    </a:ext>
                  </a:extLst>
                </a:gridCol>
              </a:tblGrid>
              <a:tr h="370840">
                <a:tc rowSpan="2" grid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32011"/>
                  </a:ext>
                </a:extLst>
              </a:tr>
              <a:tr h="370840"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916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38100" cmpd="sng">
                      <a:noFill/>
                    </a:lnT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381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01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0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2190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99301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492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18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3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613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grid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444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746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3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0977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820849"/>
              </p:ext>
            </p:extLst>
          </p:nvPr>
        </p:nvGraphicFramePr>
        <p:xfrm>
          <a:off x="1884516" y="380452"/>
          <a:ext cx="8127996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>
                  <a:extLst>
                    <a:ext uri="{9D8B030D-6E8A-4147-A177-3AD203B41FA5}">
                      <a16:colId xmlns:a16="http://schemas.microsoft.com/office/drawing/2014/main" val="3560957325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2769944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36073756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826467843"/>
                    </a:ext>
                  </a:extLst>
                </a:gridCol>
                <a:gridCol w="671326">
                  <a:extLst>
                    <a:ext uri="{9D8B030D-6E8A-4147-A177-3AD203B41FA5}">
                      <a16:colId xmlns:a16="http://schemas.microsoft.com/office/drawing/2014/main" val="799922301"/>
                    </a:ext>
                  </a:extLst>
                </a:gridCol>
                <a:gridCol w="683340">
                  <a:extLst>
                    <a:ext uri="{9D8B030D-6E8A-4147-A177-3AD203B41FA5}">
                      <a16:colId xmlns:a16="http://schemas.microsoft.com/office/drawing/2014/main" val="259095495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29960999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524364316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532839542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4191118677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1460727499"/>
                    </a:ext>
                  </a:extLst>
                </a:gridCol>
                <a:gridCol w="677333">
                  <a:extLst>
                    <a:ext uri="{9D8B030D-6E8A-4147-A177-3AD203B41FA5}">
                      <a16:colId xmlns:a16="http://schemas.microsoft.com/office/drawing/2014/main" val="2195080305"/>
                    </a:ext>
                  </a:extLst>
                </a:gridCol>
              </a:tblGrid>
              <a:tr h="370840">
                <a:tc rowSpan="2" grid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381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32011"/>
                  </a:ext>
                </a:extLst>
              </a:tr>
              <a:tr h="370840">
                <a:tc gridSpan="5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7916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38100" cmpd="sng">
                      <a:noFill/>
                    </a:lnT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381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013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03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21904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993019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7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rowSpan="2"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4926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18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32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613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gridSpan="7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4444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746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7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937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0669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212</Words>
  <Application>Microsoft Office PowerPoint</Application>
  <PresentationFormat>Широкоэкранный</PresentationFormat>
  <Paragraphs>212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 ф</dc:creator>
  <cp:lastModifiedBy>ф ф</cp:lastModifiedBy>
  <cp:revision>5</cp:revision>
  <dcterms:created xsi:type="dcterms:W3CDTF">2018-10-23T19:32:14Z</dcterms:created>
  <dcterms:modified xsi:type="dcterms:W3CDTF">2018-10-23T20:08:53Z</dcterms:modified>
</cp:coreProperties>
</file>