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2" r:id="rId3"/>
    <p:sldId id="263" r:id="rId4"/>
    <p:sldId id="264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982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89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701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3062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236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72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71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934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25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340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40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128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283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116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423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1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451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E44E9CE-0BC4-49F4-8DF5-A0AC18ADC65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AEE923A-1D28-47C0-92AA-C205D2D1B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11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342896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7030A0"/>
                </a:solidFill>
              </a:rPr>
              <a:t>Водный транспорт</a:t>
            </a:r>
            <a:endParaRPr lang="ru-RU" sz="7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743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0"/>
            <a:ext cx="10364451" cy="68876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Водный транспорт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313" y="688769"/>
            <a:ext cx="9073373" cy="604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867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065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47501"/>
            <a:ext cx="9080665" cy="681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1589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88</TotalTime>
  <Words>4</Words>
  <Application>Microsoft Office PowerPoint</Application>
  <PresentationFormat>Широкоэкранный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Tw Cen MT</vt:lpstr>
      <vt:lpstr>Капля</vt:lpstr>
      <vt:lpstr>Водный транспорт</vt:lpstr>
      <vt:lpstr>Водный транспорт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Водный транспорт</dc:title>
  <dc:creator>Пользователь Windows</dc:creator>
  <cp:lastModifiedBy>Пользователь Windows</cp:lastModifiedBy>
  <cp:revision>23</cp:revision>
  <dcterms:created xsi:type="dcterms:W3CDTF">2019-03-08T12:17:27Z</dcterms:created>
  <dcterms:modified xsi:type="dcterms:W3CDTF">2019-05-05T15:50:56Z</dcterms:modified>
</cp:coreProperties>
</file>